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</p:sldMasterIdLst>
  <p:sldIdLst>
    <p:sldId id="258" r:id="rId4"/>
    <p:sldId id="266" r:id="rId5"/>
    <p:sldId id="259" r:id="rId6"/>
    <p:sldId id="263" r:id="rId7"/>
    <p:sldId id="275" r:id="rId8"/>
    <p:sldId id="267" r:id="rId9"/>
    <p:sldId id="271" r:id="rId10"/>
    <p:sldId id="272" r:id="rId11"/>
    <p:sldId id="277" r:id="rId12"/>
    <p:sldId id="278" r:id="rId13"/>
    <p:sldId id="280" r:id="rId14"/>
    <p:sldId id="279" r:id="rId15"/>
    <p:sldId id="276" r:id="rId16"/>
    <p:sldId id="273" r:id="rId17"/>
    <p:sldId id="281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46743C-1D7A-4FE2-9A35-231748D0D294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46D40AC-1086-4F9A-BDD3-2DAA090BE98B}">
      <dgm:prSet phldrT="[Text]" custT="1"/>
      <dgm:spPr/>
      <dgm:t>
        <a:bodyPr/>
        <a:lstStyle/>
        <a:p>
          <a:r>
            <a:rPr lang="en-US" sz="3200" dirty="0"/>
            <a:t>Soft skills</a:t>
          </a:r>
        </a:p>
      </dgm:t>
    </dgm:pt>
    <dgm:pt modelId="{0336E62D-1CFD-48EC-9109-E8A80EA768C1}" type="parTrans" cxnId="{E123C5F8-2EED-426B-A5BF-C8D12244F5DC}">
      <dgm:prSet/>
      <dgm:spPr/>
      <dgm:t>
        <a:bodyPr/>
        <a:lstStyle/>
        <a:p>
          <a:endParaRPr lang="en-US"/>
        </a:p>
      </dgm:t>
    </dgm:pt>
    <dgm:pt modelId="{4EC69663-6EA9-440E-8D77-15CF2278D0B0}" type="sibTrans" cxnId="{E123C5F8-2EED-426B-A5BF-C8D12244F5DC}">
      <dgm:prSet/>
      <dgm:spPr/>
      <dgm:t>
        <a:bodyPr/>
        <a:lstStyle/>
        <a:p>
          <a:endParaRPr lang="en-US"/>
        </a:p>
      </dgm:t>
    </dgm:pt>
    <dgm:pt modelId="{D20FB96F-D890-44F4-8A37-4B7391911910}">
      <dgm:prSet phldrT="[Text]" custT="1"/>
      <dgm:spPr/>
      <dgm:t>
        <a:bodyPr/>
        <a:lstStyle/>
        <a:p>
          <a:r>
            <a:rPr lang="ru-RU" sz="1400" dirty="0"/>
            <a:t>Мышление</a:t>
          </a:r>
          <a:endParaRPr lang="en-US" sz="1400" dirty="0"/>
        </a:p>
      </dgm:t>
    </dgm:pt>
    <dgm:pt modelId="{7F41B2D0-1A43-4668-9242-0C2CC9B4FF88}" type="parTrans" cxnId="{90A07230-01B8-4EDE-ADFE-85D96F2CFAFF}">
      <dgm:prSet/>
      <dgm:spPr/>
      <dgm:t>
        <a:bodyPr/>
        <a:lstStyle/>
        <a:p>
          <a:endParaRPr lang="en-US"/>
        </a:p>
      </dgm:t>
    </dgm:pt>
    <dgm:pt modelId="{9B952BFC-EECF-4236-ACE3-D27621B02C68}" type="sibTrans" cxnId="{90A07230-01B8-4EDE-ADFE-85D96F2CFAFF}">
      <dgm:prSet/>
      <dgm:spPr/>
      <dgm:t>
        <a:bodyPr/>
        <a:lstStyle/>
        <a:p>
          <a:endParaRPr lang="en-US"/>
        </a:p>
      </dgm:t>
    </dgm:pt>
    <dgm:pt modelId="{90DFE901-BA97-43FD-A066-E4B558EBE083}">
      <dgm:prSet phldrT="[Text]" custT="1"/>
      <dgm:spPr/>
      <dgm:t>
        <a:bodyPr/>
        <a:lstStyle/>
        <a:p>
          <a:r>
            <a:rPr lang="ru-RU" sz="1400" dirty="0"/>
            <a:t>Самоопределение</a:t>
          </a:r>
          <a:endParaRPr lang="en-US" sz="1400" dirty="0"/>
        </a:p>
      </dgm:t>
    </dgm:pt>
    <dgm:pt modelId="{4E73F102-D17F-401D-9FE0-6FB9B4BC1138}" type="parTrans" cxnId="{A81B727D-B6E0-4497-B98E-16C3E5357445}">
      <dgm:prSet/>
      <dgm:spPr/>
      <dgm:t>
        <a:bodyPr/>
        <a:lstStyle/>
        <a:p>
          <a:endParaRPr lang="en-US"/>
        </a:p>
      </dgm:t>
    </dgm:pt>
    <dgm:pt modelId="{DD316225-D147-42E4-9050-C54160935AE5}" type="sibTrans" cxnId="{A81B727D-B6E0-4497-B98E-16C3E5357445}">
      <dgm:prSet/>
      <dgm:spPr/>
      <dgm:t>
        <a:bodyPr/>
        <a:lstStyle/>
        <a:p>
          <a:endParaRPr lang="en-US"/>
        </a:p>
      </dgm:t>
    </dgm:pt>
    <dgm:pt modelId="{BB1AA8A1-5112-4539-8A9A-6444358C4FA6}">
      <dgm:prSet phldrT="[Text]" custT="1"/>
      <dgm:spPr/>
      <dgm:t>
        <a:bodyPr/>
        <a:lstStyle/>
        <a:p>
          <a:r>
            <a:rPr lang="ru-RU" sz="1400" dirty="0"/>
            <a:t>Взаимодействие</a:t>
          </a:r>
          <a:endParaRPr lang="en-US" sz="700" dirty="0"/>
        </a:p>
      </dgm:t>
    </dgm:pt>
    <dgm:pt modelId="{A459D4CA-217B-4C6C-82D5-0BAA7BC8E5BE}" type="parTrans" cxnId="{CECC0F14-7E50-48AD-80F8-494F752334B2}">
      <dgm:prSet/>
      <dgm:spPr/>
      <dgm:t>
        <a:bodyPr/>
        <a:lstStyle/>
        <a:p>
          <a:endParaRPr lang="en-US"/>
        </a:p>
      </dgm:t>
    </dgm:pt>
    <dgm:pt modelId="{046933D8-E35C-4963-A227-AEED388F0970}" type="sibTrans" cxnId="{CECC0F14-7E50-48AD-80F8-494F752334B2}">
      <dgm:prSet/>
      <dgm:spPr/>
      <dgm:t>
        <a:bodyPr/>
        <a:lstStyle/>
        <a:p>
          <a:endParaRPr lang="en-US"/>
        </a:p>
      </dgm:t>
    </dgm:pt>
    <dgm:pt modelId="{36DA44ED-30AB-4F5B-B86D-DADC45576B1E}">
      <dgm:prSet phldrT="[Text]" custT="1"/>
      <dgm:spPr/>
      <dgm:t>
        <a:bodyPr/>
        <a:lstStyle/>
        <a:p>
          <a:r>
            <a:rPr lang="ru-RU" sz="1400" dirty="0"/>
            <a:t>Креативное</a:t>
          </a:r>
          <a:endParaRPr lang="en-US" sz="1400" dirty="0"/>
        </a:p>
      </dgm:t>
    </dgm:pt>
    <dgm:pt modelId="{B1D9E5BC-D817-4915-9125-37826DC6692D}" type="sibTrans" cxnId="{2A13351D-E4F9-4273-94D6-63D074D32998}">
      <dgm:prSet/>
      <dgm:spPr/>
      <dgm:t>
        <a:bodyPr/>
        <a:lstStyle/>
        <a:p>
          <a:endParaRPr lang="en-US"/>
        </a:p>
      </dgm:t>
    </dgm:pt>
    <dgm:pt modelId="{D21A56BD-1755-42FF-8C6E-BF57CD5D22C6}" type="parTrans" cxnId="{2A13351D-E4F9-4273-94D6-63D074D32998}">
      <dgm:prSet/>
      <dgm:spPr/>
      <dgm:t>
        <a:bodyPr/>
        <a:lstStyle/>
        <a:p>
          <a:endParaRPr lang="en-US"/>
        </a:p>
      </dgm:t>
    </dgm:pt>
    <dgm:pt modelId="{C0FD3B32-DE0E-427C-8813-DD9B7CC9E6E9}">
      <dgm:prSet phldrT="[Text]" custT="1"/>
      <dgm:spPr/>
      <dgm:t>
        <a:bodyPr/>
        <a:lstStyle/>
        <a:p>
          <a:r>
            <a:rPr lang="ru-RU" sz="1400" dirty="0"/>
            <a:t>Системное</a:t>
          </a:r>
          <a:endParaRPr lang="en-US" sz="1400" dirty="0"/>
        </a:p>
      </dgm:t>
    </dgm:pt>
    <dgm:pt modelId="{ECFA14D5-5025-42D6-9031-7284EB95848C}" type="parTrans" cxnId="{FC7B8EB4-154A-440A-AEFB-1E11C0537DD0}">
      <dgm:prSet/>
      <dgm:spPr/>
      <dgm:t>
        <a:bodyPr/>
        <a:lstStyle/>
        <a:p>
          <a:endParaRPr lang="en-US"/>
        </a:p>
      </dgm:t>
    </dgm:pt>
    <dgm:pt modelId="{3B482623-ECBA-4EEA-A656-271B8B993328}" type="sibTrans" cxnId="{FC7B8EB4-154A-440A-AEFB-1E11C0537DD0}">
      <dgm:prSet/>
      <dgm:spPr/>
      <dgm:t>
        <a:bodyPr/>
        <a:lstStyle/>
        <a:p>
          <a:endParaRPr lang="en-US"/>
        </a:p>
      </dgm:t>
    </dgm:pt>
    <dgm:pt modelId="{764EDA16-5582-47A3-A3CE-42531CBC40D9}">
      <dgm:prSet phldrT="[Text]" custT="1"/>
      <dgm:spPr/>
      <dgm:t>
        <a:bodyPr/>
        <a:lstStyle/>
        <a:p>
          <a:r>
            <a:rPr lang="ru-RU" sz="1400" dirty="0"/>
            <a:t>Критическое</a:t>
          </a:r>
          <a:endParaRPr lang="en-US" sz="1400" dirty="0"/>
        </a:p>
      </dgm:t>
    </dgm:pt>
    <dgm:pt modelId="{D986A64E-B86D-4A37-BC49-D9339345BEBA}" type="parTrans" cxnId="{61F3B568-B1AE-4EBC-86D9-B16E4C14925B}">
      <dgm:prSet/>
      <dgm:spPr/>
      <dgm:t>
        <a:bodyPr/>
        <a:lstStyle/>
        <a:p>
          <a:endParaRPr lang="en-US"/>
        </a:p>
      </dgm:t>
    </dgm:pt>
    <dgm:pt modelId="{092F3AB1-B7CE-4F01-B398-9D807FAAD05B}" type="sibTrans" cxnId="{61F3B568-B1AE-4EBC-86D9-B16E4C14925B}">
      <dgm:prSet/>
      <dgm:spPr/>
      <dgm:t>
        <a:bodyPr/>
        <a:lstStyle/>
        <a:p>
          <a:endParaRPr lang="en-US"/>
        </a:p>
      </dgm:t>
    </dgm:pt>
    <dgm:pt modelId="{B6DDCE55-FFB9-432B-970D-AE7B13A27754}">
      <dgm:prSet phldrT="[Text]" custT="1"/>
      <dgm:spPr/>
      <dgm:t>
        <a:bodyPr/>
        <a:lstStyle/>
        <a:p>
          <a:r>
            <a:rPr lang="ru-RU" sz="1400" dirty="0"/>
            <a:t>Стратегическое</a:t>
          </a:r>
          <a:endParaRPr lang="en-US" sz="1400" dirty="0"/>
        </a:p>
      </dgm:t>
    </dgm:pt>
    <dgm:pt modelId="{B3138802-BF82-43E6-94FE-66E64CB20ACE}" type="parTrans" cxnId="{B704E678-1C17-4FE1-B67B-3A458BB8DE38}">
      <dgm:prSet/>
      <dgm:spPr/>
      <dgm:t>
        <a:bodyPr/>
        <a:lstStyle/>
        <a:p>
          <a:endParaRPr lang="en-US"/>
        </a:p>
      </dgm:t>
    </dgm:pt>
    <dgm:pt modelId="{0DF18997-6A19-4A1B-9E0D-73C07A4AF1C7}" type="sibTrans" cxnId="{B704E678-1C17-4FE1-B67B-3A458BB8DE38}">
      <dgm:prSet/>
      <dgm:spPr/>
      <dgm:t>
        <a:bodyPr/>
        <a:lstStyle/>
        <a:p>
          <a:endParaRPr lang="en-US"/>
        </a:p>
      </dgm:t>
    </dgm:pt>
    <dgm:pt modelId="{CA630090-4F49-4D26-BAE7-40992CB77470}">
      <dgm:prSet phldrT="[Text]" custT="1"/>
      <dgm:spPr/>
      <dgm:t>
        <a:bodyPr/>
        <a:lstStyle/>
        <a:p>
          <a:r>
            <a:rPr lang="ru-RU" sz="1400" dirty="0"/>
            <a:t>Самоорганизация</a:t>
          </a:r>
          <a:endParaRPr lang="en-US" sz="1400" dirty="0"/>
        </a:p>
      </dgm:t>
    </dgm:pt>
    <dgm:pt modelId="{AD3C009B-9E92-4BED-B704-6C8D49F87B10}" type="parTrans" cxnId="{6EC8C433-58C8-4053-893D-B538EA8B8BD5}">
      <dgm:prSet/>
      <dgm:spPr/>
      <dgm:t>
        <a:bodyPr/>
        <a:lstStyle/>
        <a:p>
          <a:endParaRPr lang="en-US"/>
        </a:p>
      </dgm:t>
    </dgm:pt>
    <dgm:pt modelId="{CF51E6DA-F842-4C65-9F11-CFF3E43440A1}" type="sibTrans" cxnId="{6EC8C433-58C8-4053-893D-B538EA8B8BD5}">
      <dgm:prSet/>
      <dgm:spPr/>
      <dgm:t>
        <a:bodyPr/>
        <a:lstStyle/>
        <a:p>
          <a:endParaRPr lang="en-US"/>
        </a:p>
      </dgm:t>
    </dgm:pt>
    <dgm:pt modelId="{8E242674-34F0-45D5-8A5E-2E5F615766D8}">
      <dgm:prSet phldrT="[Text]" custT="1"/>
      <dgm:spPr/>
      <dgm:t>
        <a:bodyPr/>
        <a:lstStyle/>
        <a:p>
          <a:r>
            <a:rPr lang="ru-RU" sz="1400" dirty="0"/>
            <a:t>Саморегуляция</a:t>
          </a:r>
          <a:endParaRPr lang="en-US" sz="1400" dirty="0"/>
        </a:p>
      </dgm:t>
    </dgm:pt>
    <dgm:pt modelId="{103B57CA-F40C-4A52-AF46-87AB44D96373}" type="parTrans" cxnId="{1FCFB318-DCEA-4531-B65B-0CDD49C9B3C3}">
      <dgm:prSet/>
      <dgm:spPr/>
      <dgm:t>
        <a:bodyPr/>
        <a:lstStyle/>
        <a:p>
          <a:endParaRPr lang="en-US"/>
        </a:p>
      </dgm:t>
    </dgm:pt>
    <dgm:pt modelId="{B014EFD0-6B88-4D2D-9B17-7BE64BEF1585}" type="sibTrans" cxnId="{1FCFB318-DCEA-4531-B65B-0CDD49C9B3C3}">
      <dgm:prSet/>
      <dgm:spPr/>
      <dgm:t>
        <a:bodyPr/>
        <a:lstStyle/>
        <a:p>
          <a:endParaRPr lang="en-US"/>
        </a:p>
      </dgm:t>
    </dgm:pt>
    <dgm:pt modelId="{58C70579-0ADD-4098-9FB9-1B181351D4CA}">
      <dgm:prSet phldrT="[Text]" custT="1"/>
      <dgm:spPr/>
      <dgm:t>
        <a:bodyPr/>
        <a:lstStyle/>
        <a:p>
          <a:r>
            <a:rPr lang="ru-RU" sz="1400" dirty="0"/>
            <a:t>Коммуникация</a:t>
          </a:r>
          <a:endParaRPr lang="en-US" sz="1400" dirty="0"/>
        </a:p>
      </dgm:t>
    </dgm:pt>
    <dgm:pt modelId="{C018B08B-4935-4A3B-89C9-D4EC872CE9D0}" type="parTrans" cxnId="{225827E7-3E69-49D0-99A3-9112BA2862B3}">
      <dgm:prSet/>
      <dgm:spPr/>
      <dgm:t>
        <a:bodyPr/>
        <a:lstStyle/>
        <a:p>
          <a:endParaRPr lang="en-US"/>
        </a:p>
      </dgm:t>
    </dgm:pt>
    <dgm:pt modelId="{97AC5847-C7A1-4B74-8830-B3B1A76450CC}" type="sibTrans" cxnId="{225827E7-3E69-49D0-99A3-9112BA2862B3}">
      <dgm:prSet/>
      <dgm:spPr/>
      <dgm:t>
        <a:bodyPr/>
        <a:lstStyle/>
        <a:p>
          <a:endParaRPr lang="en-US"/>
        </a:p>
      </dgm:t>
    </dgm:pt>
    <dgm:pt modelId="{ECAF5697-349B-4F2E-97EE-9007766DCA0A}">
      <dgm:prSet phldrT="[Text]" custT="1"/>
      <dgm:spPr/>
      <dgm:t>
        <a:bodyPr/>
        <a:lstStyle/>
        <a:p>
          <a:r>
            <a:rPr lang="ru-RU" sz="1400" dirty="0"/>
            <a:t>Кооперация</a:t>
          </a:r>
          <a:endParaRPr lang="en-US" sz="1400" dirty="0"/>
        </a:p>
      </dgm:t>
    </dgm:pt>
    <dgm:pt modelId="{1CB28969-1AEB-4D9C-8E64-A3D95D669CA9}" type="parTrans" cxnId="{10A6B8E4-D331-42E1-9928-A0EC578C3AA9}">
      <dgm:prSet/>
      <dgm:spPr/>
      <dgm:t>
        <a:bodyPr/>
        <a:lstStyle/>
        <a:p>
          <a:endParaRPr lang="en-US"/>
        </a:p>
      </dgm:t>
    </dgm:pt>
    <dgm:pt modelId="{B009A6AE-0044-4A7E-BAB6-AADB37D6AC28}" type="sibTrans" cxnId="{10A6B8E4-D331-42E1-9928-A0EC578C3AA9}">
      <dgm:prSet/>
      <dgm:spPr/>
      <dgm:t>
        <a:bodyPr/>
        <a:lstStyle/>
        <a:p>
          <a:endParaRPr lang="en-US"/>
        </a:p>
      </dgm:t>
    </dgm:pt>
    <dgm:pt modelId="{36862152-2FCC-4886-94CF-67557C9124FB}" type="pres">
      <dgm:prSet presAssocID="{1946743C-1D7A-4FE2-9A35-231748D0D29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387A60C-FCD9-4DC4-A6AE-1B0AEAD9026B}" type="pres">
      <dgm:prSet presAssocID="{D46D40AC-1086-4F9A-BDD3-2DAA090BE98B}" presName="textCenter" presStyleLbl="node1" presStyleIdx="0" presStyleCnt="12" custScaleX="195610" custScaleY="157260" custLinFactY="-28955" custLinFactNeighborX="-5646" custLinFactNeighborY="-100000"/>
      <dgm:spPr>
        <a:prstGeom prst="roundRect">
          <a:avLst/>
        </a:prstGeom>
      </dgm:spPr>
    </dgm:pt>
    <dgm:pt modelId="{85B396B5-D6D6-4202-8571-D5D604A798EA}" type="pres">
      <dgm:prSet presAssocID="{D46D40AC-1086-4F9A-BDD3-2DAA090BE98B}" presName="cycle_1" presStyleCnt="0"/>
      <dgm:spPr/>
    </dgm:pt>
    <dgm:pt modelId="{6CB14A90-D6D7-4030-A777-55B406678494}" type="pres">
      <dgm:prSet presAssocID="{D20FB96F-D890-44F4-8A37-4B7391911910}" presName="childCenter1" presStyleLbl="node1" presStyleIdx="1" presStyleCnt="12" custScaleX="162641" custLinFactNeighborX="67517" custLinFactNeighborY="50157"/>
      <dgm:spPr/>
    </dgm:pt>
    <dgm:pt modelId="{692CB2C1-724C-4583-A8C0-3A0DAAB9DE61}" type="pres">
      <dgm:prSet presAssocID="{D21A56BD-1755-42FF-8C6E-BF57CD5D22C6}" presName="Name141" presStyleLbl="parChTrans1D3" presStyleIdx="0" presStyleCnt="8"/>
      <dgm:spPr/>
    </dgm:pt>
    <dgm:pt modelId="{A756B180-96A3-46B4-BC1D-E7DAD3F488FF}" type="pres">
      <dgm:prSet presAssocID="{36DA44ED-30AB-4F5B-B86D-DADC45576B1E}" presName="text1" presStyleLbl="node1" presStyleIdx="2" presStyleCnt="12" custScaleX="201225" custRadScaleRad="228328" custRadScaleInc="375859">
        <dgm:presLayoutVars>
          <dgm:bulletEnabled val="1"/>
        </dgm:presLayoutVars>
      </dgm:prSet>
      <dgm:spPr/>
    </dgm:pt>
    <dgm:pt modelId="{DDBA1E3D-E2D2-45FD-A927-1F24E5E603A7}" type="pres">
      <dgm:prSet presAssocID="{ECFA14D5-5025-42D6-9031-7284EB95848C}" presName="Name141" presStyleLbl="parChTrans1D3" presStyleIdx="1" presStyleCnt="8"/>
      <dgm:spPr/>
    </dgm:pt>
    <dgm:pt modelId="{26FAB611-E0C4-4BF1-85AE-567EC998D7D8}" type="pres">
      <dgm:prSet presAssocID="{C0FD3B32-DE0E-427C-8813-DD9B7CC9E6E9}" presName="text1" presStyleLbl="node1" presStyleIdx="3" presStyleCnt="12" custScaleX="208061" custRadScaleRad="293519" custRadScaleInc="284467">
        <dgm:presLayoutVars>
          <dgm:bulletEnabled val="1"/>
        </dgm:presLayoutVars>
      </dgm:prSet>
      <dgm:spPr/>
    </dgm:pt>
    <dgm:pt modelId="{79649080-CE5C-4DF4-A011-486618241EE8}" type="pres">
      <dgm:prSet presAssocID="{D986A64E-B86D-4A37-BC49-D9339345BEBA}" presName="Name141" presStyleLbl="parChTrans1D3" presStyleIdx="2" presStyleCnt="8"/>
      <dgm:spPr/>
    </dgm:pt>
    <dgm:pt modelId="{FA9B34CD-A103-4BD6-A13D-023AA54173D9}" type="pres">
      <dgm:prSet presAssocID="{764EDA16-5582-47A3-A3CE-42531CBC40D9}" presName="text1" presStyleLbl="node1" presStyleIdx="4" presStyleCnt="12" custScaleX="200449" custRadScaleRad="309088" custRadScaleInc="190633">
        <dgm:presLayoutVars>
          <dgm:bulletEnabled val="1"/>
        </dgm:presLayoutVars>
      </dgm:prSet>
      <dgm:spPr/>
    </dgm:pt>
    <dgm:pt modelId="{6EB95C42-3787-45B5-82A9-C3883C58D437}" type="pres">
      <dgm:prSet presAssocID="{B3138802-BF82-43E6-94FE-66E64CB20ACE}" presName="Name141" presStyleLbl="parChTrans1D3" presStyleIdx="3" presStyleCnt="8"/>
      <dgm:spPr/>
    </dgm:pt>
    <dgm:pt modelId="{B9FFDA28-8582-4C4A-884D-742ACEC295F4}" type="pres">
      <dgm:prSet presAssocID="{B6DDCE55-FFB9-432B-970D-AE7B13A27754}" presName="text1" presStyleLbl="node1" presStyleIdx="5" presStyleCnt="12" custScaleX="195750" custRadScaleRad="358714" custRadScaleInc="103222">
        <dgm:presLayoutVars>
          <dgm:bulletEnabled val="1"/>
        </dgm:presLayoutVars>
      </dgm:prSet>
      <dgm:spPr/>
    </dgm:pt>
    <dgm:pt modelId="{4D35C7CF-EF4F-40D8-82E5-1F5DD3951C9B}" type="pres">
      <dgm:prSet presAssocID="{7F41B2D0-1A43-4668-9242-0C2CC9B4FF88}" presName="Name144" presStyleLbl="parChTrans1D2" presStyleIdx="0" presStyleCnt="3"/>
      <dgm:spPr/>
    </dgm:pt>
    <dgm:pt modelId="{BC64CD1F-EE1C-46A1-8315-A5DF7A424CFC}" type="pres">
      <dgm:prSet presAssocID="{D46D40AC-1086-4F9A-BDD3-2DAA090BE98B}" presName="cycle_2" presStyleCnt="0"/>
      <dgm:spPr/>
    </dgm:pt>
    <dgm:pt modelId="{44AFEE9C-5B4E-46B0-8630-F8976DE1F840}" type="pres">
      <dgm:prSet presAssocID="{90DFE901-BA97-43FD-A066-E4B558EBE083}" presName="childCenter2" presStyleLbl="node1" presStyleIdx="6" presStyleCnt="12" custScaleX="264669" custScaleY="96829" custLinFactNeighborX="-79707" custLinFactNeighborY="-15034"/>
      <dgm:spPr/>
    </dgm:pt>
    <dgm:pt modelId="{314DDB9E-8019-4216-8684-6694A63398FE}" type="pres">
      <dgm:prSet presAssocID="{AD3C009B-9E92-4BED-B704-6C8D49F87B10}" presName="Name218" presStyleLbl="parChTrans1D3" presStyleIdx="4" presStyleCnt="8"/>
      <dgm:spPr/>
    </dgm:pt>
    <dgm:pt modelId="{DD942ADF-2977-440F-AB9A-69D3D7F2A7A5}" type="pres">
      <dgm:prSet presAssocID="{CA630090-4F49-4D26-BAE7-40992CB77470}" presName="text2" presStyleLbl="node1" presStyleIdx="7" presStyleCnt="12" custScaleX="268955" custRadScaleRad="161116" custRadScaleInc="183418">
        <dgm:presLayoutVars>
          <dgm:bulletEnabled val="1"/>
        </dgm:presLayoutVars>
      </dgm:prSet>
      <dgm:spPr/>
    </dgm:pt>
    <dgm:pt modelId="{3F30A737-2FF6-49FE-904F-837D9D557B6B}" type="pres">
      <dgm:prSet presAssocID="{103B57CA-F40C-4A52-AF46-87AB44D96373}" presName="Name218" presStyleLbl="parChTrans1D3" presStyleIdx="5" presStyleCnt="8"/>
      <dgm:spPr/>
    </dgm:pt>
    <dgm:pt modelId="{73FF7E2F-5958-4E90-B976-19B77C0F7DB7}" type="pres">
      <dgm:prSet presAssocID="{8E242674-34F0-45D5-8A5E-2E5F615766D8}" presName="text2" presStyleLbl="node1" presStyleIdx="8" presStyleCnt="12" custScaleX="214261" custRadScaleRad="331775" custRadScaleInc="108830">
        <dgm:presLayoutVars>
          <dgm:bulletEnabled val="1"/>
        </dgm:presLayoutVars>
      </dgm:prSet>
      <dgm:spPr/>
    </dgm:pt>
    <dgm:pt modelId="{E6543BF1-AB0C-496F-B912-6C89B64BF60B}" type="pres">
      <dgm:prSet presAssocID="{4E73F102-D17F-401D-9FE0-6FB9B4BC1138}" presName="Name221" presStyleLbl="parChTrans1D2" presStyleIdx="1" presStyleCnt="3"/>
      <dgm:spPr/>
    </dgm:pt>
    <dgm:pt modelId="{D303A29C-0DC7-4941-A35D-3C32A28439FE}" type="pres">
      <dgm:prSet presAssocID="{D46D40AC-1086-4F9A-BDD3-2DAA090BE98B}" presName="cycle_3" presStyleCnt="0"/>
      <dgm:spPr/>
    </dgm:pt>
    <dgm:pt modelId="{8E279F50-240F-4B0F-BF7B-D325E5314E2E}" type="pres">
      <dgm:prSet presAssocID="{BB1AA8A1-5112-4539-8A9A-6444358C4FA6}" presName="childCenter3" presStyleLbl="node1" presStyleIdx="9" presStyleCnt="12" custScaleX="191013" custScaleY="74139" custLinFactNeighborX="-60527" custLinFactNeighborY="-68800"/>
      <dgm:spPr/>
    </dgm:pt>
    <dgm:pt modelId="{E3EF8988-BCB0-4225-AC3F-68A97A657F92}" type="pres">
      <dgm:prSet presAssocID="{C018B08B-4935-4A3B-89C9-D4EC872CE9D0}" presName="Name285" presStyleLbl="parChTrans1D3" presStyleIdx="6" presStyleCnt="8"/>
      <dgm:spPr/>
    </dgm:pt>
    <dgm:pt modelId="{CEB4A796-9798-48BE-8067-D57F9A43ED9D}" type="pres">
      <dgm:prSet presAssocID="{58C70579-0ADD-4098-9FB9-1B181351D4CA}" presName="text3" presStyleLbl="node1" presStyleIdx="10" presStyleCnt="12" custScaleX="205461" custRadScaleRad="258803" custRadScaleInc="101538">
        <dgm:presLayoutVars>
          <dgm:bulletEnabled val="1"/>
        </dgm:presLayoutVars>
      </dgm:prSet>
      <dgm:spPr/>
    </dgm:pt>
    <dgm:pt modelId="{3344918A-424F-4333-B677-3B5BC7B291CA}" type="pres">
      <dgm:prSet presAssocID="{1CB28969-1AEB-4D9C-8E64-A3D95D669CA9}" presName="Name285" presStyleLbl="parChTrans1D3" presStyleIdx="7" presStyleCnt="8"/>
      <dgm:spPr/>
    </dgm:pt>
    <dgm:pt modelId="{5A5714D2-DC0D-4AF5-BF64-38BDF20ED2E8}" type="pres">
      <dgm:prSet presAssocID="{ECAF5697-349B-4F2E-97EE-9007766DCA0A}" presName="text3" presStyleLbl="node1" presStyleIdx="11" presStyleCnt="12" custScaleX="178653" custScaleY="72605" custRadScaleRad="326135" custRadScaleInc="25981">
        <dgm:presLayoutVars>
          <dgm:bulletEnabled val="1"/>
        </dgm:presLayoutVars>
      </dgm:prSet>
      <dgm:spPr/>
    </dgm:pt>
    <dgm:pt modelId="{6A573C79-B94E-42B1-B389-5103BCAA9523}" type="pres">
      <dgm:prSet presAssocID="{A459D4CA-217B-4C6C-82D5-0BAA7BC8E5BE}" presName="Name288" presStyleLbl="parChTrans1D2" presStyleIdx="2" presStyleCnt="3"/>
      <dgm:spPr/>
    </dgm:pt>
  </dgm:ptLst>
  <dgm:cxnLst>
    <dgm:cxn modelId="{B7C6A612-8EAC-4547-8150-CFB57106C4CB}" type="presOf" srcId="{1946743C-1D7A-4FE2-9A35-231748D0D294}" destId="{36862152-2FCC-4886-94CF-67557C9124FB}" srcOrd="0" destOrd="0" presId="urn:microsoft.com/office/officeart/2008/layout/RadialCluster"/>
    <dgm:cxn modelId="{E2141D13-3526-4000-9781-6B9F9407C341}" type="presOf" srcId="{4E73F102-D17F-401D-9FE0-6FB9B4BC1138}" destId="{E6543BF1-AB0C-496F-B912-6C89B64BF60B}" srcOrd="0" destOrd="0" presId="urn:microsoft.com/office/officeart/2008/layout/RadialCluster"/>
    <dgm:cxn modelId="{11304613-6E2A-49AD-BBB5-4373EC7AC963}" type="presOf" srcId="{CA630090-4F49-4D26-BAE7-40992CB77470}" destId="{DD942ADF-2977-440F-AB9A-69D3D7F2A7A5}" srcOrd="0" destOrd="0" presId="urn:microsoft.com/office/officeart/2008/layout/RadialCluster"/>
    <dgm:cxn modelId="{CECC0F14-7E50-48AD-80F8-494F752334B2}" srcId="{D46D40AC-1086-4F9A-BDD3-2DAA090BE98B}" destId="{BB1AA8A1-5112-4539-8A9A-6444358C4FA6}" srcOrd="2" destOrd="0" parTransId="{A459D4CA-217B-4C6C-82D5-0BAA7BC8E5BE}" sibTransId="{046933D8-E35C-4963-A227-AEED388F0970}"/>
    <dgm:cxn modelId="{1FCFB318-DCEA-4531-B65B-0CDD49C9B3C3}" srcId="{90DFE901-BA97-43FD-A066-E4B558EBE083}" destId="{8E242674-34F0-45D5-8A5E-2E5F615766D8}" srcOrd="1" destOrd="0" parTransId="{103B57CA-F40C-4A52-AF46-87AB44D96373}" sibTransId="{B014EFD0-6B88-4D2D-9B17-7BE64BEF1585}"/>
    <dgm:cxn modelId="{2A13351D-E4F9-4273-94D6-63D074D32998}" srcId="{D20FB96F-D890-44F4-8A37-4B7391911910}" destId="{36DA44ED-30AB-4F5B-B86D-DADC45576B1E}" srcOrd="0" destOrd="0" parTransId="{D21A56BD-1755-42FF-8C6E-BF57CD5D22C6}" sibTransId="{B1D9E5BC-D817-4915-9125-37826DC6692D}"/>
    <dgm:cxn modelId="{F6766520-BEC6-4DBD-A21D-174D1259E571}" type="presOf" srcId="{8E242674-34F0-45D5-8A5E-2E5F615766D8}" destId="{73FF7E2F-5958-4E90-B976-19B77C0F7DB7}" srcOrd="0" destOrd="0" presId="urn:microsoft.com/office/officeart/2008/layout/RadialCluster"/>
    <dgm:cxn modelId="{90A07230-01B8-4EDE-ADFE-85D96F2CFAFF}" srcId="{D46D40AC-1086-4F9A-BDD3-2DAA090BE98B}" destId="{D20FB96F-D890-44F4-8A37-4B7391911910}" srcOrd="0" destOrd="0" parTransId="{7F41B2D0-1A43-4668-9242-0C2CC9B4FF88}" sibTransId="{9B952BFC-EECF-4236-ACE3-D27621B02C68}"/>
    <dgm:cxn modelId="{6EC8C433-58C8-4053-893D-B538EA8B8BD5}" srcId="{90DFE901-BA97-43FD-A066-E4B558EBE083}" destId="{CA630090-4F49-4D26-BAE7-40992CB77470}" srcOrd="0" destOrd="0" parTransId="{AD3C009B-9E92-4BED-B704-6C8D49F87B10}" sibTransId="{CF51E6DA-F842-4C65-9F11-CFF3E43440A1}"/>
    <dgm:cxn modelId="{61F3B568-B1AE-4EBC-86D9-B16E4C14925B}" srcId="{D20FB96F-D890-44F4-8A37-4B7391911910}" destId="{764EDA16-5582-47A3-A3CE-42531CBC40D9}" srcOrd="2" destOrd="0" parTransId="{D986A64E-B86D-4A37-BC49-D9339345BEBA}" sibTransId="{092F3AB1-B7CE-4F01-B398-9D807FAAD05B}"/>
    <dgm:cxn modelId="{C4BAF64B-EB08-4552-86EA-A3E91A325D79}" type="presOf" srcId="{ECAF5697-349B-4F2E-97EE-9007766DCA0A}" destId="{5A5714D2-DC0D-4AF5-BF64-38BDF20ED2E8}" srcOrd="0" destOrd="0" presId="urn:microsoft.com/office/officeart/2008/layout/RadialCluster"/>
    <dgm:cxn modelId="{633F336D-BA10-4F6F-B677-9D804B2AD24C}" type="presOf" srcId="{C0FD3B32-DE0E-427C-8813-DD9B7CC9E6E9}" destId="{26FAB611-E0C4-4BF1-85AE-567EC998D7D8}" srcOrd="0" destOrd="0" presId="urn:microsoft.com/office/officeart/2008/layout/RadialCluster"/>
    <dgm:cxn modelId="{D41F466E-4563-49E9-82FC-3C7D361EB87E}" type="presOf" srcId="{B3138802-BF82-43E6-94FE-66E64CB20ACE}" destId="{6EB95C42-3787-45B5-82A9-C3883C58D437}" srcOrd="0" destOrd="0" presId="urn:microsoft.com/office/officeart/2008/layout/RadialCluster"/>
    <dgm:cxn modelId="{EF827F4E-4B71-41DF-ADF3-7034DAE1279F}" type="presOf" srcId="{ECFA14D5-5025-42D6-9031-7284EB95848C}" destId="{DDBA1E3D-E2D2-45FD-A927-1F24E5E603A7}" srcOrd="0" destOrd="0" presId="urn:microsoft.com/office/officeart/2008/layout/RadialCluster"/>
    <dgm:cxn modelId="{B704E678-1C17-4FE1-B67B-3A458BB8DE38}" srcId="{D20FB96F-D890-44F4-8A37-4B7391911910}" destId="{B6DDCE55-FFB9-432B-970D-AE7B13A27754}" srcOrd="3" destOrd="0" parTransId="{B3138802-BF82-43E6-94FE-66E64CB20ACE}" sibTransId="{0DF18997-6A19-4A1B-9E0D-73C07A4AF1C7}"/>
    <dgm:cxn modelId="{79656E7D-AA9B-40DF-80F1-8DAD339A4B90}" type="presOf" srcId="{C018B08B-4935-4A3B-89C9-D4EC872CE9D0}" destId="{E3EF8988-BCB0-4225-AC3F-68A97A657F92}" srcOrd="0" destOrd="0" presId="urn:microsoft.com/office/officeart/2008/layout/RadialCluster"/>
    <dgm:cxn modelId="{A81B727D-B6E0-4497-B98E-16C3E5357445}" srcId="{D46D40AC-1086-4F9A-BDD3-2DAA090BE98B}" destId="{90DFE901-BA97-43FD-A066-E4B558EBE083}" srcOrd="1" destOrd="0" parTransId="{4E73F102-D17F-401D-9FE0-6FB9B4BC1138}" sibTransId="{DD316225-D147-42E4-9050-C54160935AE5}"/>
    <dgm:cxn modelId="{229AB688-17BE-48CD-A149-79D53AB6F493}" type="presOf" srcId="{D46D40AC-1086-4F9A-BDD3-2DAA090BE98B}" destId="{4387A60C-FCD9-4DC4-A6AE-1B0AEAD9026B}" srcOrd="0" destOrd="0" presId="urn:microsoft.com/office/officeart/2008/layout/RadialCluster"/>
    <dgm:cxn modelId="{14EFC389-C24C-46BB-892F-073118CC2091}" type="presOf" srcId="{1CB28969-1AEB-4D9C-8E64-A3D95D669CA9}" destId="{3344918A-424F-4333-B677-3B5BC7B291CA}" srcOrd="0" destOrd="0" presId="urn:microsoft.com/office/officeart/2008/layout/RadialCluster"/>
    <dgm:cxn modelId="{20FD788C-0E12-43DF-9506-EB48A3006470}" type="presOf" srcId="{D986A64E-B86D-4A37-BC49-D9339345BEBA}" destId="{79649080-CE5C-4DF4-A011-486618241EE8}" srcOrd="0" destOrd="0" presId="urn:microsoft.com/office/officeart/2008/layout/RadialCluster"/>
    <dgm:cxn modelId="{9A4E6DA2-EC8E-4119-9876-144B8C3BCDE2}" type="presOf" srcId="{B6DDCE55-FFB9-432B-970D-AE7B13A27754}" destId="{B9FFDA28-8582-4C4A-884D-742ACEC295F4}" srcOrd="0" destOrd="0" presId="urn:microsoft.com/office/officeart/2008/layout/RadialCluster"/>
    <dgm:cxn modelId="{FC7B8EB4-154A-440A-AEFB-1E11C0537DD0}" srcId="{D20FB96F-D890-44F4-8A37-4B7391911910}" destId="{C0FD3B32-DE0E-427C-8813-DD9B7CC9E6E9}" srcOrd="1" destOrd="0" parTransId="{ECFA14D5-5025-42D6-9031-7284EB95848C}" sibTransId="{3B482623-ECBA-4EEA-A656-271B8B993328}"/>
    <dgm:cxn modelId="{0F16C4C8-74D7-49D0-B090-C1D2EB5F0551}" type="presOf" srcId="{58C70579-0ADD-4098-9FB9-1B181351D4CA}" destId="{CEB4A796-9798-48BE-8067-D57F9A43ED9D}" srcOrd="0" destOrd="0" presId="urn:microsoft.com/office/officeart/2008/layout/RadialCluster"/>
    <dgm:cxn modelId="{1EACF3C9-CF8F-4319-8DA6-31E99C32963F}" type="presOf" srcId="{103B57CA-F40C-4A52-AF46-87AB44D96373}" destId="{3F30A737-2FF6-49FE-904F-837D9D557B6B}" srcOrd="0" destOrd="0" presId="urn:microsoft.com/office/officeart/2008/layout/RadialCluster"/>
    <dgm:cxn modelId="{1BF283D5-BD47-469D-BD3F-F8F544B49EDD}" type="presOf" srcId="{D21A56BD-1755-42FF-8C6E-BF57CD5D22C6}" destId="{692CB2C1-724C-4583-A8C0-3A0DAAB9DE61}" srcOrd="0" destOrd="0" presId="urn:microsoft.com/office/officeart/2008/layout/RadialCluster"/>
    <dgm:cxn modelId="{1F2975D7-E5E7-40A3-B2A6-3A4CDAAC6E04}" type="presOf" srcId="{90DFE901-BA97-43FD-A066-E4B558EBE083}" destId="{44AFEE9C-5B4E-46B0-8630-F8976DE1F840}" srcOrd="0" destOrd="0" presId="urn:microsoft.com/office/officeart/2008/layout/RadialCluster"/>
    <dgm:cxn modelId="{065672D8-01AD-4AD4-8540-9D1161D91679}" type="presOf" srcId="{A459D4CA-217B-4C6C-82D5-0BAA7BC8E5BE}" destId="{6A573C79-B94E-42B1-B389-5103BCAA9523}" srcOrd="0" destOrd="0" presId="urn:microsoft.com/office/officeart/2008/layout/RadialCluster"/>
    <dgm:cxn modelId="{270290D9-3A47-4B1B-BCB2-C946599809EC}" type="presOf" srcId="{764EDA16-5582-47A3-A3CE-42531CBC40D9}" destId="{FA9B34CD-A103-4BD6-A13D-023AA54173D9}" srcOrd="0" destOrd="0" presId="urn:microsoft.com/office/officeart/2008/layout/RadialCluster"/>
    <dgm:cxn modelId="{B94793E0-EFCF-489C-A244-562039233AB2}" type="presOf" srcId="{D20FB96F-D890-44F4-8A37-4B7391911910}" destId="{6CB14A90-D6D7-4030-A777-55B406678494}" srcOrd="0" destOrd="0" presId="urn:microsoft.com/office/officeart/2008/layout/RadialCluster"/>
    <dgm:cxn modelId="{10A6B8E4-D331-42E1-9928-A0EC578C3AA9}" srcId="{BB1AA8A1-5112-4539-8A9A-6444358C4FA6}" destId="{ECAF5697-349B-4F2E-97EE-9007766DCA0A}" srcOrd="1" destOrd="0" parTransId="{1CB28969-1AEB-4D9C-8E64-A3D95D669CA9}" sibTransId="{B009A6AE-0044-4A7E-BAB6-AADB37D6AC28}"/>
    <dgm:cxn modelId="{3A8D6AE6-D0A2-457B-AD13-2B49D1D6E9DF}" type="presOf" srcId="{BB1AA8A1-5112-4539-8A9A-6444358C4FA6}" destId="{8E279F50-240F-4B0F-BF7B-D325E5314E2E}" srcOrd="0" destOrd="0" presId="urn:microsoft.com/office/officeart/2008/layout/RadialCluster"/>
    <dgm:cxn modelId="{225827E7-3E69-49D0-99A3-9112BA2862B3}" srcId="{BB1AA8A1-5112-4539-8A9A-6444358C4FA6}" destId="{58C70579-0ADD-4098-9FB9-1B181351D4CA}" srcOrd="0" destOrd="0" parTransId="{C018B08B-4935-4A3B-89C9-D4EC872CE9D0}" sibTransId="{97AC5847-C7A1-4B74-8830-B3B1A76450CC}"/>
    <dgm:cxn modelId="{D76394E7-09A5-4C19-A9B7-A25361557790}" type="presOf" srcId="{AD3C009B-9E92-4BED-B704-6C8D49F87B10}" destId="{314DDB9E-8019-4216-8684-6694A63398FE}" srcOrd="0" destOrd="0" presId="urn:microsoft.com/office/officeart/2008/layout/RadialCluster"/>
    <dgm:cxn modelId="{E123C5F8-2EED-426B-A5BF-C8D12244F5DC}" srcId="{1946743C-1D7A-4FE2-9A35-231748D0D294}" destId="{D46D40AC-1086-4F9A-BDD3-2DAA090BE98B}" srcOrd="0" destOrd="0" parTransId="{0336E62D-1CFD-48EC-9109-E8A80EA768C1}" sibTransId="{4EC69663-6EA9-440E-8D77-15CF2278D0B0}"/>
    <dgm:cxn modelId="{20228EFB-6338-4E67-807C-9B01A7FBB17E}" type="presOf" srcId="{7F41B2D0-1A43-4668-9242-0C2CC9B4FF88}" destId="{4D35C7CF-EF4F-40D8-82E5-1F5DD3951C9B}" srcOrd="0" destOrd="0" presId="urn:microsoft.com/office/officeart/2008/layout/RadialCluster"/>
    <dgm:cxn modelId="{B7AD6BFC-D4EC-42F9-A2EC-77D66D4446DA}" type="presOf" srcId="{36DA44ED-30AB-4F5B-B86D-DADC45576B1E}" destId="{A756B180-96A3-46B4-BC1D-E7DAD3F488FF}" srcOrd="0" destOrd="0" presId="urn:microsoft.com/office/officeart/2008/layout/RadialCluster"/>
    <dgm:cxn modelId="{00F71205-D6B2-4740-AA48-4402C55FA5A3}" type="presParOf" srcId="{36862152-2FCC-4886-94CF-67557C9124FB}" destId="{4387A60C-FCD9-4DC4-A6AE-1B0AEAD9026B}" srcOrd="0" destOrd="0" presId="urn:microsoft.com/office/officeart/2008/layout/RadialCluster"/>
    <dgm:cxn modelId="{FD70BC77-4464-4ABF-8073-32155524CB10}" type="presParOf" srcId="{36862152-2FCC-4886-94CF-67557C9124FB}" destId="{85B396B5-D6D6-4202-8571-D5D604A798EA}" srcOrd="1" destOrd="0" presId="urn:microsoft.com/office/officeart/2008/layout/RadialCluster"/>
    <dgm:cxn modelId="{503C814C-A51F-4B56-9A85-367F70262FA2}" type="presParOf" srcId="{85B396B5-D6D6-4202-8571-D5D604A798EA}" destId="{6CB14A90-D6D7-4030-A777-55B406678494}" srcOrd="0" destOrd="0" presId="urn:microsoft.com/office/officeart/2008/layout/RadialCluster"/>
    <dgm:cxn modelId="{53EEB9B8-C98E-4BBC-BE2A-DF95A9F24F76}" type="presParOf" srcId="{85B396B5-D6D6-4202-8571-D5D604A798EA}" destId="{692CB2C1-724C-4583-A8C0-3A0DAAB9DE61}" srcOrd="1" destOrd="0" presId="urn:microsoft.com/office/officeart/2008/layout/RadialCluster"/>
    <dgm:cxn modelId="{106ACCE7-E7C0-4D8A-9D5C-716BD83E637F}" type="presParOf" srcId="{85B396B5-D6D6-4202-8571-D5D604A798EA}" destId="{A756B180-96A3-46B4-BC1D-E7DAD3F488FF}" srcOrd="2" destOrd="0" presId="urn:microsoft.com/office/officeart/2008/layout/RadialCluster"/>
    <dgm:cxn modelId="{C4088F09-EA18-4BC5-9381-1D828B6B9AB8}" type="presParOf" srcId="{85B396B5-D6D6-4202-8571-D5D604A798EA}" destId="{DDBA1E3D-E2D2-45FD-A927-1F24E5E603A7}" srcOrd="3" destOrd="0" presId="urn:microsoft.com/office/officeart/2008/layout/RadialCluster"/>
    <dgm:cxn modelId="{9E4BD063-50FA-463C-81FB-A5FE907030B9}" type="presParOf" srcId="{85B396B5-D6D6-4202-8571-D5D604A798EA}" destId="{26FAB611-E0C4-4BF1-85AE-567EC998D7D8}" srcOrd="4" destOrd="0" presId="urn:microsoft.com/office/officeart/2008/layout/RadialCluster"/>
    <dgm:cxn modelId="{BD823114-3CD9-41E4-A6A6-80FF5E5293DF}" type="presParOf" srcId="{85B396B5-D6D6-4202-8571-D5D604A798EA}" destId="{79649080-CE5C-4DF4-A011-486618241EE8}" srcOrd="5" destOrd="0" presId="urn:microsoft.com/office/officeart/2008/layout/RadialCluster"/>
    <dgm:cxn modelId="{3ABDDCF8-9A0C-4033-A47C-FBD4136EA740}" type="presParOf" srcId="{85B396B5-D6D6-4202-8571-D5D604A798EA}" destId="{FA9B34CD-A103-4BD6-A13D-023AA54173D9}" srcOrd="6" destOrd="0" presId="urn:microsoft.com/office/officeart/2008/layout/RadialCluster"/>
    <dgm:cxn modelId="{5B567A00-596C-4FCE-88AF-EDC741BCE0C2}" type="presParOf" srcId="{85B396B5-D6D6-4202-8571-D5D604A798EA}" destId="{6EB95C42-3787-45B5-82A9-C3883C58D437}" srcOrd="7" destOrd="0" presId="urn:microsoft.com/office/officeart/2008/layout/RadialCluster"/>
    <dgm:cxn modelId="{9B36310F-EF48-4F72-86D3-3B5C12739654}" type="presParOf" srcId="{85B396B5-D6D6-4202-8571-D5D604A798EA}" destId="{B9FFDA28-8582-4C4A-884D-742ACEC295F4}" srcOrd="8" destOrd="0" presId="urn:microsoft.com/office/officeart/2008/layout/RadialCluster"/>
    <dgm:cxn modelId="{599FA154-1788-4E52-AA3D-CA8FDEE2951D}" type="presParOf" srcId="{36862152-2FCC-4886-94CF-67557C9124FB}" destId="{4D35C7CF-EF4F-40D8-82E5-1F5DD3951C9B}" srcOrd="2" destOrd="0" presId="urn:microsoft.com/office/officeart/2008/layout/RadialCluster"/>
    <dgm:cxn modelId="{EC101699-303B-4FA9-B9D8-BF54546304AC}" type="presParOf" srcId="{36862152-2FCC-4886-94CF-67557C9124FB}" destId="{BC64CD1F-EE1C-46A1-8315-A5DF7A424CFC}" srcOrd="3" destOrd="0" presId="urn:microsoft.com/office/officeart/2008/layout/RadialCluster"/>
    <dgm:cxn modelId="{E0961799-391E-4B41-8D1C-1E483C8FFF67}" type="presParOf" srcId="{BC64CD1F-EE1C-46A1-8315-A5DF7A424CFC}" destId="{44AFEE9C-5B4E-46B0-8630-F8976DE1F840}" srcOrd="0" destOrd="0" presId="urn:microsoft.com/office/officeart/2008/layout/RadialCluster"/>
    <dgm:cxn modelId="{4AEEAE7F-E5E3-4BD6-95D5-F439767B970E}" type="presParOf" srcId="{BC64CD1F-EE1C-46A1-8315-A5DF7A424CFC}" destId="{314DDB9E-8019-4216-8684-6694A63398FE}" srcOrd="1" destOrd="0" presId="urn:microsoft.com/office/officeart/2008/layout/RadialCluster"/>
    <dgm:cxn modelId="{C2A6708B-6FB2-4F9C-A01A-83B3E24F8DE8}" type="presParOf" srcId="{BC64CD1F-EE1C-46A1-8315-A5DF7A424CFC}" destId="{DD942ADF-2977-440F-AB9A-69D3D7F2A7A5}" srcOrd="2" destOrd="0" presId="urn:microsoft.com/office/officeart/2008/layout/RadialCluster"/>
    <dgm:cxn modelId="{5DE3B877-1268-4D2C-BE72-F58665EF0469}" type="presParOf" srcId="{BC64CD1F-EE1C-46A1-8315-A5DF7A424CFC}" destId="{3F30A737-2FF6-49FE-904F-837D9D557B6B}" srcOrd="3" destOrd="0" presId="urn:microsoft.com/office/officeart/2008/layout/RadialCluster"/>
    <dgm:cxn modelId="{B0B9971F-4E33-4F27-A34A-7AEFFED2B10A}" type="presParOf" srcId="{BC64CD1F-EE1C-46A1-8315-A5DF7A424CFC}" destId="{73FF7E2F-5958-4E90-B976-19B77C0F7DB7}" srcOrd="4" destOrd="0" presId="urn:microsoft.com/office/officeart/2008/layout/RadialCluster"/>
    <dgm:cxn modelId="{45E9E9AC-D056-4BD7-A5B9-60285597A540}" type="presParOf" srcId="{36862152-2FCC-4886-94CF-67557C9124FB}" destId="{E6543BF1-AB0C-496F-B912-6C89B64BF60B}" srcOrd="4" destOrd="0" presId="urn:microsoft.com/office/officeart/2008/layout/RadialCluster"/>
    <dgm:cxn modelId="{5E7B3D3C-D860-4B1E-9764-D5E0E0FC0BBE}" type="presParOf" srcId="{36862152-2FCC-4886-94CF-67557C9124FB}" destId="{D303A29C-0DC7-4941-A35D-3C32A28439FE}" srcOrd="5" destOrd="0" presId="urn:microsoft.com/office/officeart/2008/layout/RadialCluster"/>
    <dgm:cxn modelId="{A0A5C575-42AD-47FC-8A17-FFE90D2066AA}" type="presParOf" srcId="{D303A29C-0DC7-4941-A35D-3C32A28439FE}" destId="{8E279F50-240F-4B0F-BF7B-D325E5314E2E}" srcOrd="0" destOrd="0" presId="urn:microsoft.com/office/officeart/2008/layout/RadialCluster"/>
    <dgm:cxn modelId="{E21F2771-852E-4A80-92F9-331DE7A43761}" type="presParOf" srcId="{D303A29C-0DC7-4941-A35D-3C32A28439FE}" destId="{E3EF8988-BCB0-4225-AC3F-68A97A657F92}" srcOrd="1" destOrd="0" presId="urn:microsoft.com/office/officeart/2008/layout/RadialCluster"/>
    <dgm:cxn modelId="{FD22DAD9-9B7C-4C4C-8129-94FAFCE95806}" type="presParOf" srcId="{D303A29C-0DC7-4941-A35D-3C32A28439FE}" destId="{CEB4A796-9798-48BE-8067-D57F9A43ED9D}" srcOrd="2" destOrd="0" presId="urn:microsoft.com/office/officeart/2008/layout/RadialCluster"/>
    <dgm:cxn modelId="{28B06BA9-8343-4C8D-8BC4-0FFB0003D494}" type="presParOf" srcId="{D303A29C-0DC7-4941-A35D-3C32A28439FE}" destId="{3344918A-424F-4333-B677-3B5BC7B291CA}" srcOrd="3" destOrd="0" presId="urn:microsoft.com/office/officeart/2008/layout/RadialCluster"/>
    <dgm:cxn modelId="{8C48C9E8-9F65-4311-9CC6-CBB305FD382A}" type="presParOf" srcId="{D303A29C-0DC7-4941-A35D-3C32A28439FE}" destId="{5A5714D2-DC0D-4AF5-BF64-38BDF20ED2E8}" srcOrd="4" destOrd="0" presId="urn:microsoft.com/office/officeart/2008/layout/RadialCluster"/>
    <dgm:cxn modelId="{52DDE82F-7BAE-4B01-A52A-319B42F1DCD8}" type="presParOf" srcId="{36862152-2FCC-4886-94CF-67557C9124FB}" destId="{6A573C79-B94E-42B1-B389-5103BCAA952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F5F6A5-2439-4363-8DCC-F9F6E56FC389}" type="doc">
      <dgm:prSet loTypeId="urn:microsoft.com/office/officeart/2005/8/layout/target2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704A92D-6936-4991-9155-6B8AE92DB7E5}">
      <dgm:prSet phldrT="[Text]"/>
      <dgm:spPr/>
      <dgm:t>
        <a:bodyPr/>
        <a:lstStyle/>
        <a:p>
          <a:r>
            <a:rPr lang="ru-RU" dirty="0"/>
            <a:t>Мировоззрение</a:t>
          </a:r>
          <a:endParaRPr lang="en-US" dirty="0"/>
        </a:p>
      </dgm:t>
    </dgm:pt>
    <dgm:pt modelId="{48D485D7-2997-4603-B6CC-6A4AC8FE42E7}" type="parTrans" cxnId="{74B13892-B148-4CE7-A1D7-1FED3D23E635}">
      <dgm:prSet/>
      <dgm:spPr/>
      <dgm:t>
        <a:bodyPr/>
        <a:lstStyle/>
        <a:p>
          <a:endParaRPr lang="en-US"/>
        </a:p>
      </dgm:t>
    </dgm:pt>
    <dgm:pt modelId="{672C3E19-EF78-46DE-AE7B-A3C56DA0104C}" type="sibTrans" cxnId="{74B13892-B148-4CE7-A1D7-1FED3D23E635}">
      <dgm:prSet/>
      <dgm:spPr/>
      <dgm:t>
        <a:bodyPr/>
        <a:lstStyle/>
        <a:p>
          <a:endParaRPr lang="en-US"/>
        </a:p>
      </dgm:t>
    </dgm:pt>
    <dgm:pt modelId="{233EA2E9-468F-4284-ABA9-4B99CDE87106}">
      <dgm:prSet phldrT="[Text]"/>
      <dgm:spPr/>
      <dgm:t>
        <a:bodyPr/>
        <a:lstStyle/>
        <a:p>
          <a:r>
            <a:rPr lang="ru-RU" dirty="0"/>
            <a:t>Система взглядов</a:t>
          </a:r>
          <a:endParaRPr lang="en-US" dirty="0"/>
        </a:p>
      </dgm:t>
    </dgm:pt>
    <dgm:pt modelId="{C9D3CC36-54C0-416F-BCC5-C16BEC73A23C}" type="parTrans" cxnId="{E4F5B3CE-6A45-45A7-9588-E615C9CC8A56}">
      <dgm:prSet/>
      <dgm:spPr/>
      <dgm:t>
        <a:bodyPr/>
        <a:lstStyle/>
        <a:p>
          <a:endParaRPr lang="en-US"/>
        </a:p>
      </dgm:t>
    </dgm:pt>
    <dgm:pt modelId="{E993AFFD-82D6-49AF-A0F6-6E30BBE15AC6}" type="sibTrans" cxnId="{E4F5B3CE-6A45-45A7-9588-E615C9CC8A56}">
      <dgm:prSet/>
      <dgm:spPr/>
      <dgm:t>
        <a:bodyPr/>
        <a:lstStyle/>
        <a:p>
          <a:endParaRPr lang="en-US"/>
        </a:p>
      </dgm:t>
    </dgm:pt>
    <dgm:pt modelId="{D4247FE6-BFC9-4EDA-B780-0996B40796E8}">
      <dgm:prSet phldrT="[Text]"/>
      <dgm:spPr/>
      <dgm:t>
        <a:bodyPr/>
        <a:lstStyle/>
        <a:p>
          <a:r>
            <a:rPr lang="ru-RU" dirty="0"/>
            <a:t>Мировоззрение инженера</a:t>
          </a:r>
          <a:endParaRPr lang="en-US" dirty="0"/>
        </a:p>
      </dgm:t>
    </dgm:pt>
    <dgm:pt modelId="{833BC819-5A9D-429D-AFD6-A3F0940F6E5E}" type="parTrans" cxnId="{31FD5594-5374-4F99-A45F-D96A8BED10B0}">
      <dgm:prSet/>
      <dgm:spPr/>
      <dgm:t>
        <a:bodyPr/>
        <a:lstStyle/>
        <a:p>
          <a:endParaRPr lang="en-US"/>
        </a:p>
      </dgm:t>
    </dgm:pt>
    <dgm:pt modelId="{2804BDC0-82C9-4639-A6C6-E4F39855835A}" type="sibTrans" cxnId="{31FD5594-5374-4F99-A45F-D96A8BED10B0}">
      <dgm:prSet/>
      <dgm:spPr/>
      <dgm:t>
        <a:bodyPr/>
        <a:lstStyle/>
        <a:p>
          <a:endParaRPr lang="en-US"/>
        </a:p>
      </dgm:t>
    </dgm:pt>
    <dgm:pt modelId="{FF8F6B3E-50ED-4B5B-B1A5-D8E6237F0890}">
      <dgm:prSet phldrT="[Text]"/>
      <dgm:spPr/>
      <dgm:t>
        <a:bodyPr/>
        <a:lstStyle/>
        <a:p>
          <a:r>
            <a:rPr lang="ru-RU" dirty="0"/>
            <a:t>Система взглядов внутри техносферы</a:t>
          </a:r>
          <a:endParaRPr lang="en-US" dirty="0"/>
        </a:p>
      </dgm:t>
    </dgm:pt>
    <dgm:pt modelId="{E9913415-2930-41B1-90BA-7927007F54E7}" type="parTrans" cxnId="{8E49A0EE-0796-42CB-ADD4-06BBCDF27C34}">
      <dgm:prSet/>
      <dgm:spPr/>
      <dgm:t>
        <a:bodyPr/>
        <a:lstStyle/>
        <a:p>
          <a:endParaRPr lang="en-US"/>
        </a:p>
      </dgm:t>
    </dgm:pt>
    <dgm:pt modelId="{91008322-42EC-4B98-A4BE-916EC389AE79}" type="sibTrans" cxnId="{8E49A0EE-0796-42CB-ADD4-06BBCDF27C34}">
      <dgm:prSet/>
      <dgm:spPr/>
      <dgm:t>
        <a:bodyPr/>
        <a:lstStyle/>
        <a:p>
          <a:endParaRPr lang="en-US"/>
        </a:p>
      </dgm:t>
    </dgm:pt>
    <dgm:pt modelId="{6C58F67B-4A33-40B2-BA01-62637641BD67}" type="pres">
      <dgm:prSet presAssocID="{ADF5F6A5-2439-4363-8DCC-F9F6E56FC38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E0308A25-F1C0-4D61-9887-54FA167DE327}" type="pres">
      <dgm:prSet presAssocID="{ADF5F6A5-2439-4363-8DCC-F9F6E56FC389}" presName="outerBox" presStyleCnt="0"/>
      <dgm:spPr/>
    </dgm:pt>
    <dgm:pt modelId="{1F3A8432-B8F6-40E4-AD9B-A5C08CA88790}" type="pres">
      <dgm:prSet presAssocID="{ADF5F6A5-2439-4363-8DCC-F9F6E56FC389}" presName="outerBoxParent" presStyleLbl="node1" presStyleIdx="0" presStyleCnt="2"/>
      <dgm:spPr/>
    </dgm:pt>
    <dgm:pt modelId="{5592FD28-E8FA-4CB5-9CD5-006A8B4EFC11}" type="pres">
      <dgm:prSet presAssocID="{ADF5F6A5-2439-4363-8DCC-F9F6E56FC389}" presName="outerBoxChildren" presStyleCnt="0"/>
      <dgm:spPr/>
    </dgm:pt>
    <dgm:pt modelId="{54EEB820-AB98-44B1-8EF9-CE47A53A69B7}" type="pres">
      <dgm:prSet presAssocID="{233EA2E9-468F-4284-ABA9-4B99CDE87106}" presName="oChild" presStyleLbl="fgAcc1" presStyleIdx="0" presStyleCnt="2">
        <dgm:presLayoutVars>
          <dgm:bulletEnabled val="1"/>
        </dgm:presLayoutVars>
      </dgm:prSet>
      <dgm:spPr/>
    </dgm:pt>
    <dgm:pt modelId="{2E62AE42-490D-4621-B665-AD935E8D78D3}" type="pres">
      <dgm:prSet presAssocID="{ADF5F6A5-2439-4363-8DCC-F9F6E56FC389}" presName="middleBox" presStyleCnt="0"/>
      <dgm:spPr/>
    </dgm:pt>
    <dgm:pt modelId="{99188634-175F-4704-BFCE-AF54A1E67B9A}" type="pres">
      <dgm:prSet presAssocID="{ADF5F6A5-2439-4363-8DCC-F9F6E56FC389}" presName="middleBoxParent" presStyleLbl="node1" presStyleIdx="1" presStyleCnt="2"/>
      <dgm:spPr/>
    </dgm:pt>
    <dgm:pt modelId="{FF1FC3E6-45E6-4993-9004-62A26FA1B781}" type="pres">
      <dgm:prSet presAssocID="{ADF5F6A5-2439-4363-8DCC-F9F6E56FC389}" presName="middleBoxChildren" presStyleCnt="0"/>
      <dgm:spPr/>
    </dgm:pt>
    <dgm:pt modelId="{CB54225E-E32E-4928-B2B5-3A7535940D82}" type="pres">
      <dgm:prSet presAssocID="{FF8F6B3E-50ED-4B5B-B1A5-D8E6237F0890}" presName="mChild" presStyleLbl="fgAcc1" presStyleIdx="1" presStyleCnt="2">
        <dgm:presLayoutVars>
          <dgm:bulletEnabled val="1"/>
        </dgm:presLayoutVars>
      </dgm:prSet>
      <dgm:spPr/>
    </dgm:pt>
  </dgm:ptLst>
  <dgm:cxnLst>
    <dgm:cxn modelId="{739E461C-BEAE-4BD3-A7BE-78F4E41E2F2D}" type="presOf" srcId="{FF8F6B3E-50ED-4B5B-B1A5-D8E6237F0890}" destId="{CB54225E-E32E-4928-B2B5-3A7535940D82}" srcOrd="0" destOrd="0" presId="urn:microsoft.com/office/officeart/2005/8/layout/target2"/>
    <dgm:cxn modelId="{6594C22F-75B7-4B90-904C-5A4EBD20E3EE}" type="presOf" srcId="{233EA2E9-468F-4284-ABA9-4B99CDE87106}" destId="{54EEB820-AB98-44B1-8EF9-CE47A53A69B7}" srcOrd="0" destOrd="0" presId="urn:microsoft.com/office/officeart/2005/8/layout/target2"/>
    <dgm:cxn modelId="{5BBBF058-521C-49E4-BACC-65551A2BAF9F}" type="presOf" srcId="{D4247FE6-BFC9-4EDA-B780-0996B40796E8}" destId="{99188634-175F-4704-BFCE-AF54A1E67B9A}" srcOrd="0" destOrd="0" presId="urn:microsoft.com/office/officeart/2005/8/layout/target2"/>
    <dgm:cxn modelId="{873A8F80-1B9E-4054-A63A-AB1AA115489D}" type="presOf" srcId="{7704A92D-6936-4991-9155-6B8AE92DB7E5}" destId="{1F3A8432-B8F6-40E4-AD9B-A5C08CA88790}" srcOrd="0" destOrd="0" presId="urn:microsoft.com/office/officeart/2005/8/layout/target2"/>
    <dgm:cxn modelId="{74B13892-B148-4CE7-A1D7-1FED3D23E635}" srcId="{ADF5F6A5-2439-4363-8DCC-F9F6E56FC389}" destId="{7704A92D-6936-4991-9155-6B8AE92DB7E5}" srcOrd="0" destOrd="0" parTransId="{48D485D7-2997-4603-B6CC-6A4AC8FE42E7}" sibTransId="{672C3E19-EF78-46DE-AE7B-A3C56DA0104C}"/>
    <dgm:cxn modelId="{31FD5594-5374-4F99-A45F-D96A8BED10B0}" srcId="{ADF5F6A5-2439-4363-8DCC-F9F6E56FC389}" destId="{D4247FE6-BFC9-4EDA-B780-0996B40796E8}" srcOrd="1" destOrd="0" parTransId="{833BC819-5A9D-429D-AFD6-A3F0940F6E5E}" sibTransId="{2804BDC0-82C9-4639-A6C6-E4F39855835A}"/>
    <dgm:cxn modelId="{E21DD5B8-06A5-4B02-9A76-5C8AFD496413}" type="presOf" srcId="{ADF5F6A5-2439-4363-8DCC-F9F6E56FC389}" destId="{6C58F67B-4A33-40B2-BA01-62637641BD67}" srcOrd="0" destOrd="0" presId="urn:microsoft.com/office/officeart/2005/8/layout/target2"/>
    <dgm:cxn modelId="{E4F5B3CE-6A45-45A7-9588-E615C9CC8A56}" srcId="{7704A92D-6936-4991-9155-6B8AE92DB7E5}" destId="{233EA2E9-468F-4284-ABA9-4B99CDE87106}" srcOrd="0" destOrd="0" parTransId="{C9D3CC36-54C0-416F-BCC5-C16BEC73A23C}" sibTransId="{E993AFFD-82D6-49AF-A0F6-6E30BBE15AC6}"/>
    <dgm:cxn modelId="{8E49A0EE-0796-42CB-ADD4-06BBCDF27C34}" srcId="{D4247FE6-BFC9-4EDA-B780-0996B40796E8}" destId="{FF8F6B3E-50ED-4B5B-B1A5-D8E6237F0890}" srcOrd="0" destOrd="0" parTransId="{E9913415-2930-41B1-90BA-7927007F54E7}" sibTransId="{91008322-42EC-4B98-A4BE-916EC389AE79}"/>
    <dgm:cxn modelId="{8D6C076C-FF56-4349-9563-486C7EFE1C9A}" type="presParOf" srcId="{6C58F67B-4A33-40B2-BA01-62637641BD67}" destId="{E0308A25-F1C0-4D61-9887-54FA167DE327}" srcOrd="0" destOrd="0" presId="urn:microsoft.com/office/officeart/2005/8/layout/target2"/>
    <dgm:cxn modelId="{0C278A8E-4439-428A-9A67-684CB814B3CF}" type="presParOf" srcId="{E0308A25-F1C0-4D61-9887-54FA167DE327}" destId="{1F3A8432-B8F6-40E4-AD9B-A5C08CA88790}" srcOrd="0" destOrd="0" presId="urn:microsoft.com/office/officeart/2005/8/layout/target2"/>
    <dgm:cxn modelId="{A9DC6A8E-1FAF-43F6-9A00-E8EDD1DFA5EC}" type="presParOf" srcId="{E0308A25-F1C0-4D61-9887-54FA167DE327}" destId="{5592FD28-E8FA-4CB5-9CD5-006A8B4EFC11}" srcOrd="1" destOrd="0" presId="urn:microsoft.com/office/officeart/2005/8/layout/target2"/>
    <dgm:cxn modelId="{F3A67BB2-E6FC-4599-B7E2-A7882DBCD7AB}" type="presParOf" srcId="{5592FD28-E8FA-4CB5-9CD5-006A8B4EFC11}" destId="{54EEB820-AB98-44B1-8EF9-CE47A53A69B7}" srcOrd="0" destOrd="0" presId="urn:microsoft.com/office/officeart/2005/8/layout/target2"/>
    <dgm:cxn modelId="{1AAA7F45-4559-4269-B72D-C69AA1E2160A}" type="presParOf" srcId="{6C58F67B-4A33-40B2-BA01-62637641BD67}" destId="{2E62AE42-490D-4621-B665-AD935E8D78D3}" srcOrd="1" destOrd="0" presId="urn:microsoft.com/office/officeart/2005/8/layout/target2"/>
    <dgm:cxn modelId="{7BFACE01-0BF2-472A-8598-BFC935DC0720}" type="presParOf" srcId="{2E62AE42-490D-4621-B665-AD935E8D78D3}" destId="{99188634-175F-4704-BFCE-AF54A1E67B9A}" srcOrd="0" destOrd="0" presId="urn:microsoft.com/office/officeart/2005/8/layout/target2"/>
    <dgm:cxn modelId="{C9E802B6-BCC0-4167-8616-4E11C8D0CD7A}" type="presParOf" srcId="{2E62AE42-490D-4621-B665-AD935E8D78D3}" destId="{FF1FC3E6-45E6-4993-9004-62A26FA1B781}" srcOrd="1" destOrd="0" presId="urn:microsoft.com/office/officeart/2005/8/layout/target2"/>
    <dgm:cxn modelId="{D73EA3C8-C7A2-4017-8286-66B68BDD949B}" type="presParOf" srcId="{FF1FC3E6-45E6-4993-9004-62A26FA1B781}" destId="{CB54225E-E32E-4928-B2B5-3A7535940D82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355DB1-4041-4F7D-B47B-CB6C345376B1}" type="doc">
      <dgm:prSet loTypeId="urn:microsoft.com/office/officeart/2005/8/layout/radial4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D49BED9-5033-47BE-8494-8F5CF7951C3F}">
      <dgm:prSet phldrT="[Text]"/>
      <dgm:spPr/>
      <dgm:t>
        <a:bodyPr/>
        <a:lstStyle/>
        <a:p>
          <a:r>
            <a:rPr lang="ru-RU" dirty="0"/>
            <a:t>Принципы</a:t>
          </a:r>
          <a:endParaRPr lang="en-US" dirty="0"/>
        </a:p>
      </dgm:t>
    </dgm:pt>
    <dgm:pt modelId="{64E042A3-F2A5-460B-A223-EF68E5724FA9}" type="parTrans" cxnId="{B82E8AFB-A2A5-474C-AFD2-7609B604A922}">
      <dgm:prSet/>
      <dgm:spPr/>
      <dgm:t>
        <a:bodyPr/>
        <a:lstStyle/>
        <a:p>
          <a:endParaRPr lang="en-US"/>
        </a:p>
      </dgm:t>
    </dgm:pt>
    <dgm:pt modelId="{8940FDDC-6A9F-463B-A66D-EDE4B83618B9}" type="sibTrans" cxnId="{B82E8AFB-A2A5-474C-AFD2-7609B604A922}">
      <dgm:prSet/>
      <dgm:spPr/>
      <dgm:t>
        <a:bodyPr/>
        <a:lstStyle/>
        <a:p>
          <a:endParaRPr lang="en-US"/>
        </a:p>
      </dgm:t>
    </dgm:pt>
    <dgm:pt modelId="{94E21EC9-42B1-4E96-B5BC-020C44ADAC99}">
      <dgm:prSet phldrT="[Text]"/>
      <dgm:spPr/>
      <dgm:t>
        <a:bodyPr/>
        <a:lstStyle/>
        <a:p>
          <a:r>
            <a:rPr lang="ru-RU" dirty="0"/>
            <a:t>Идеи</a:t>
          </a:r>
          <a:endParaRPr lang="en-US" dirty="0"/>
        </a:p>
      </dgm:t>
    </dgm:pt>
    <dgm:pt modelId="{E7E8CCA5-6C73-4393-8C02-E40E548444F1}" type="parTrans" cxnId="{9AAA4E89-7644-475E-8A31-453AE9B8375F}">
      <dgm:prSet/>
      <dgm:spPr/>
      <dgm:t>
        <a:bodyPr/>
        <a:lstStyle/>
        <a:p>
          <a:endParaRPr lang="en-US"/>
        </a:p>
      </dgm:t>
    </dgm:pt>
    <dgm:pt modelId="{9CB8C683-D956-4CC9-8F8A-A6CEB915529C}" type="sibTrans" cxnId="{9AAA4E89-7644-475E-8A31-453AE9B8375F}">
      <dgm:prSet/>
      <dgm:spPr/>
      <dgm:t>
        <a:bodyPr/>
        <a:lstStyle/>
        <a:p>
          <a:endParaRPr lang="en-US"/>
        </a:p>
      </dgm:t>
    </dgm:pt>
    <dgm:pt modelId="{16E521A8-EF1D-463F-987D-2DD39B7FE8B5}">
      <dgm:prSet phldrT="[Text]"/>
      <dgm:spPr/>
      <dgm:t>
        <a:bodyPr/>
        <a:lstStyle/>
        <a:p>
          <a:r>
            <a:rPr lang="ru-RU" dirty="0"/>
            <a:t>Идеалы</a:t>
          </a:r>
          <a:endParaRPr lang="en-US" dirty="0"/>
        </a:p>
      </dgm:t>
    </dgm:pt>
    <dgm:pt modelId="{3EFEFABB-D3A2-4096-B71B-D58A53E44977}" type="parTrans" cxnId="{0538651E-FFFE-4559-A8A1-9EA834C8E50F}">
      <dgm:prSet/>
      <dgm:spPr/>
      <dgm:t>
        <a:bodyPr/>
        <a:lstStyle/>
        <a:p>
          <a:endParaRPr lang="en-US"/>
        </a:p>
      </dgm:t>
    </dgm:pt>
    <dgm:pt modelId="{8CC28F08-9D4B-4DF2-8BF5-E075AFF66ED4}" type="sibTrans" cxnId="{0538651E-FFFE-4559-A8A1-9EA834C8E50F}">
      <dgm:prSet/>
      <dgm:spPr/>
      <dgm:t>
        <a:bodyPr/>
        <a:lstStyle/>
        <a:p>
          <a:endParaRPr lang="en-US"/>
        </a:p>
      </dgm:t>
    </dgm:pt>
    <dgm:pt modelId="{EA978CEF-58B1-4A83-8945-DB833A1FE446}">
      <dgm:prSet phldrT="[Text]"/>
      <dgm:spPr/>
      <dgm:t>
        <a:bodyPr/>
        <a:lstStyle/>
        <a:p>
          <a:r>
            <a:rPr lang="ru-RU" dirty="0"/>
            <a:t>Убеждения</a:t>
          </a:r>
          <a:endParaRPr lang="en-US" dirty="0"/>
        </a:p>
      </dgm:t>
    </dgm:pt>
    <dgm:pt modelId="{68DF69A5-1769-4CEC-8287-F5D382BBD979}" type="parTrans" cxnId="{354C1795-555E-44DA-82FA-EA147D50B9FE}">
      <dgm:prSet/>
      <dgm:spPr/>
      <dgm:t>
        <a:bodyPr/>
        <a:lstStyle/>
        <a:p>
          <a:endParaRPr lang="en-US"/>
        </a:p>
      </dgm:t>
    </dgm:pt>
    <dgm:pt modelId="{6B0D40C8-1EDE-4D6C-9F69-3614566DAC45}" type="sibTrans" cxnId="{354C1795-555E-44DA-82FA-EA147D50B9FE}">
      <dgm:prSet/>
      <dgm:spPr/>
      <dgm:t>
        <a:bodyPr/>
        <a:lstStyle/>
        <a:p>
          <a:endParaRPr lang="en-US"/>
        </a:p>
      </dgm:t>
    </dgm:pt>
    <dgm:pt modelId="{2FA03D3A-CCA2-4DEE-B1EE-2BD091E1D5D7}">
      <dgm:prSet phldrT="[Text]"/>
      <dgm:spPr/>
      <dgm:t>
        <a:bodyPr/>
        <a:lstStyle/>
        <a:p>
          <a:r>
            <a:rPr lang="ru-RU" dirty="0"/>
            <a:t>Духовные ценности</a:t>
          </a:r>
          <a:endParaRPr lang="en-US" dirty="0"/>
        </a:p>
      </dgm:t>
    </dgm:pt>
    <dgm:pt modelId="{5271B4F7-3885-4173-ADBF-A35C79D9F8BF}" type="parTrans" cxnId="{964C5378-5C11-4BE1-AE4A-3AB1775C587D}">
      <dgm:prSet/>
      <dgm:spPr/>
      <dgm:t>
        <a:bodyPr/>
        <a:lstStyle/>
        <a:p>
          <a:endParaRPr lang="en-US"/>
        </a:p>
      </dgm:t>
    </dgm:pt>
    <dgm:pt modelId="{53DEB913-6466-4760-8B58-1F2E9A8C2055}" type="sibTrans" cxnId="{964C5378-5C11-4BE1-AE4A-3AB1775C587D}">
      <dgm:prSet/>
      <dgm:spPr/>
      <dgm:t>
        <a:bodyPr/>
        <a:lstStyle/>
        <a:p>
          <a:endParaRPr lang="en-US"/>
        </a:p>
      </dgm:t>
    </dgm:pt>
    <dgm:pt modelId="{42FD9332-7D1D-4D87-8323-C8DFF178F30E}">
      <dgm:prSet phldrT="[Text]"/>
      <dgm:spPr/>
      <dgm:t>
        <a:bodyPr/>
        <a:lstStyle/>
        <a:p>
          <a:r>
            <a:rPr lang="ru-RU" dirty="0"/>
            <a:t>Знания</a:t>
          </a:r>
          <a:endParaRPr lang="en-US" dirty="0"/>
        </a:p>
      </dgm:t>
    </dgm:pt>
    <dgm:pt modelId="{F32ABFE7-C3FE-42E7-989D-1AB44E8DBA99}" type="parTrans" cxnId="{9AF454A4-6D7C-4F36-B8E6-61748FB89D1A}">
      <dgm:prSet/>
      <dgm:spPr/>
      <dgm:t>
        <a:bodyPr/>
        <a:lstStyle/>
        <a:p>
          <a:endParaRPr lang="en-US"/>
        </a:p>
      </dgm:t>
    </dgm:pt>
    <dgm:pt modelId="{2C70291A-3664-4E01-AE57-865B92DCD3F2}" type="sibTrans" cxnId="{9AF454A4-6D7C-4F36-B8E6-61748FB89D1A}">
      <dgm:prSet/>
      <dgm:spPr/>
      <dgm:t>
        <a:bodyPr/>
        <a:lstStyle/>
        <a:p>
          <a:endParaRPr lang="en-US"/>
        </a:p>
      </dgm:t>
    </dgm:pt>
    <dgm:pt modelId="{F3176C1A-7A8F-4B30-82AC-51A12D9BB8FB}">
      <dgm:prSet phldrT="[Text]"/>
      <dgm:spPr/>
      <dgm:t>
        <a:bodyPr/>
        <a:lstStyle/>
        <a:p>
          <a:r>
            <a:rPr lang="ru-RU" dirty="0"/>
            <a:t>Мировоззрение</a:t>
          </a:r>
          <a:endParaRPr lang="en-US" dirty="0"/>
        </a:p>
      </dgm:t>
    </dgm:pt>
    <dgm:pt modelId="{EBEDF7D9-46E5-49FD-94B4-E57343B95CB6}" type="parTrans" cxnId="{3FA5B297-809C-4337-8C57-56404E6B1DDA}">
      <dgm:prSet/>
      <dgm:spPr/>
      <dgm:t>
        <a:bodyPr/>
        <a:lstStyle/>
        <a:p>
          <a:endParaRPr lang="en-US"/>
        </a:p>
      </dgm:t>
    </dgm:pt>
    <dgm:pt modelId="{D159A41A-BD48-43C9-87B5-79877C5F5839}" type="sibTrans" cxnId="{3FA5B297-809C-4337-8C57-56404E6B1DDA}">
      <dgm:prSet/>
      <dgm:spPr/>
      <dgm:t>
        <a:bodyPr/>
        <a:lstStyle/>
        <a:p>
          <a:endParaRPr lang="en-US"/>
        </a:p>
      </dgm:t>
    </dgm:pt>
    <dgm:pt modelId="{1A0B74FA-5BCC-468C-9334-0ABBE4CEDCF3}" type="pres">
      <dgm:prSet presAssocID="{A4355DB1-4041-4F7D-B47B-CB6C345376B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0ED4B36-055F-4C2F-A2A4-93F1133C9196}" type="pres">
      <dgm:prSet presAssocID="{F3176C1A-7A8F-4B30-82AC-51A12D9BB8FB}" presName="centerShape" presStyleLbl="node0" presStyleIdx="0" presStyleCnt="1"/>
      <dgm:spPr/>
    </dgm:pt>
    <dgm:pt modelId="{12E56596-E7AC-4F97-AA05-BF5F9D6F5EAA}" type="pres">
      <dgm:prSet presAssocID="{F32ABFE7-C3FE-42E7-989D-1AB44E8DBA99}" presName="parTrans" presStyleLbl="bgSibTrans2D1" presStyleIdx="0" presStyleCnt="6"/>
      <dgm:spPr/>
    </dgm:pt>
    <dgm:pt modelId="{4F93FE1E-1B10-43A8-BCB8-C884F2F68817}" type="pres">
      <dgm:prSet presAssocID="{42FD9332-7D1D-4D87-8323-C8DFF178F30E}" presName="node" presStyleLbl="node1" presStyleIdx="0" presStyleCnt="6">
        <dgm:presLayoutVars>
          <dgm:bulletEnabled val="1"/>
        </dgm:presLayoutVars>
      </dgm:prSet>
      <dgm:spPr/>
    </dgm:pt>
    <dgm:pt modelId="{D54CA80B-5B56-4EA5-8DC6-DB4245260075}" type="pres">
      <dgm:prSet presAssocID="{64E042A3-F2A5-460B-A223-EF68E5724FA9}" presName="parTrans" presStyleLbl="bgSibTrans2D1" presStyleIdx="1" presStyleCnt="6"/>
      <dgm:spPr/>
    </dgm:pt>
    <dgm:pt modelId="{A28E63F9-7BE8-4A04-ACC8-A30D68664051}" type="pres">
      <dgm:prSet presAssocID="{3D49BED9-5033-47BE-8494-8F5CF7951C3F}" presName="node" presStyleLbl="node1" presStyleIdx="1" presStyleCnt="6">
        <dgm:presLayoutVars>
          <dgm:bulletEnabled val="1"/>
        </dgm:presLayoutVars>
      </dgm:prSet>
      <dgm:spPr/>
    </dgm:pt>
    <dgm:pt modelId="{73488777-A51A-4D1C-92A8-00816D4C50C8}" type="pres">
      <dgm:prSet presAssocID="{E7E8CCA5-6C73-4393-8C02-E40E548444F1}" presName="parTrans" presStyleLbl="bgSibTrans2D1" presStyleIdx="2" presStyleCnt="6"/>
      <dgm:spPr/>
    </dgm:pt>
    <dgm:pt modelId="{3AABE60C-9300-4EFE-870E-8110D4EA6D26}" type="pres">
      <dgm:prSet presAssocID="{94E21EC9-42B1-4E96-B5BC-020C44ADAC99}" presName="node" presStyleLbl="node1" presStyleIdx="2" presStyleCnt="6">
        <dgm:presLayoutVars>
          <dgm:bulletEnabled val="1"/>
        </dgm:presLayoutVars>
      </dgm:prSet>
      <dgm:spPr/>
    </dgm:pt>
    <dgm:pt modelId="{6A50A3C0-A1D6-4DB9-8175-4B0D411E94FC}" type="pres">
      <dgm:prSet presAssocID="{3EFEFABB-D3A2-4096-B71B-D58A53E44977}" presName="parTrans" presStyleLbl="bgSibTrans2D1" presStyleIdx="3" presStyleCnt="6"/>
      <dgm:spPr/>
    </dgm:pt>
    <dgm:pt modelId="{60FCFD5D-E63D-47F1-9E6F-51D61610E483}" type="pres">
      <dgm:prSet presAssocID="{16E521A8-EF1D-463F-987D-2DD39B7FE8B5}" presName="node" presStyleLbl="node1" presStyleIdx="3" presStyleCnt="6">
        <dgm:presLayoutVars>
          <dgm:bulletEnabled val="1"/>
        </dgm:presLayoutVars>
      </dgm:prSet>
      <dgm:spPr/>
    </dgm:pt>
    <dgm:pt modelId="{95D9E712-C4BC-49B1-8951-181496599837}" type="pres">
      <dgm:prSet presAssocID="{68DF69A5-1769-4CEC-8287-F5D382BBD979}" presName="parTrans" presStyleLbl="bgSibTrans2D1" presStyleIdx="4" presStyleCnt="6"/>
      <dgm:spPr/>
    </dgm:pt>
    <dgm:pt modelId="{365E5B1A-ACFA-4864-BBD0-00E2002B50FD}" type="pres">
      <dgm:prSet presAssocID="{EA978CEF-58B1-4A83-8945-DB833A1FE446}" presName="node" presStyleLbl="node1" presStyleIdx="4" presStyleCnt="6">
        <dgm:presLayoutVars>
          <dgm:bulletEnabled val="1"/>
        </dgm:presLayoutVars>
      </dgm:prSet>
      <dgm:spPr/>
    </dgm:pt>
    <dgm:pt modelId="{B24DC92A-190B-408A-9E04-857CB8E4707D}" type="pres">
      <dgm:prSet presAssocID="{5271B4F7-3885-4173-ADBF-A35C79D9F8BF}" presName="parTrans" presStyleLbl="bgSibTrans2D1" presStyleIdx="5" presStyleCnt="6"/>
      <dgm:spPr/>
    </dgm:pt>
    <dgm:pt modelId="{71520465-2E70-4389-987D-7FD57C4DC3AE}" type="pres">
      <dgm:prSet presAssocID="{2FA03D3A-CCA2-4DEE-B1EE-2BD091E1D5D7}" presName="node" presStyleLbl="node1" presStyleIdx="5" presStyleCnt="6">
        <dgm:presLayoutVars>
          <dgm:bulletEnabled val="1"/>
        </dgm:presLayoutVars>
      </dgm:prSet>
      <dgm:spPr/>
    </dgm:pt>
  </dgm:ptLst>
  <dgm:cxnLst>
    <dgm:cxn modelId="{0538651E-FFFE-4559-A8A1-9EA834C8E50F}" srcId="{F3176C1A-7A8F-4B30-82AC-51A12D9BB8FB}" destId="{16E521A8-EF1D-463F-987D-2DD39B7FE8B5}" srcOrd="3" destOrd="0" parTransId="{3EFEFABB-D3A2-4096-B71B-D58A53E44977}" sibTransId="{8CC28F08-9D4B-4DF2-8BF5-E075AFF66ED4}"/>
    <dgm:cxn modelId="{98330822-D973-43A5-8CB9-359DC0E30504}" type="presOf" srcId="{64E042A3-F2A5-460B-A223-EF68E5724FA9}" destId="{D54CA80B-5B56-4EA5-8DC6-DB4245260075}" srcOrd="0" destOrd="0" presId="urn:microsoft.com/office/officeart/2005/8/layout/radial4"/>
    <dgm:cxn modelId="{3EE0302D-076E-42D7-8CBA-DDDEA2313675}" type="presOf" srcId="{3D49BED9-5033-47BE-8494-8F5CF7951C3F}" destId="{A28E63F9-7BE8-4A04-ACC8-A30D68664051}" srcOrd="0" destOrd="0" presId="urn:microsoft.com/office/officeart/2005/8/layout/radial4"/>
    <dgm:cxn modelId="{667B443B-CD24-4DB5-9AB2-04833FCD78AC}" type="presOf" srcId="{5271B4F7-3885-4173-ADBF-A35C79D9F8BF}" destId="{B24DC92A-190B-408A-9E04-857CB8E4707D}" srcOrd="0" destOrd="0" presId="urn:microsoft.com/office/officeart/2005/8/layout/radial4"/>
    <dgm:cxn modelId="{1BA7165C-B8F7-4F07-98F0-160D0C0E9CD6}" type="presOf" srcId="{2FA03D3A-CCA2-4DEE-B1EE-2BD091E1D5D7}" destId="{71520465-2E70-4389-987D-7FD57C4DC3AE}" srcOrd="0" destOrd="0" presId="urn:microsoft.com/office/officeart/2005/8/layout/radial4"/>
    <dgm:cxn modelId="{3129685C-780B-4DA7-826B-FF33F26E88E4}" type="presOf" srcId="{EA978CEF-58B1-4A83-8945-DB833A1FE446}" destId="{365E5B1A-ACFA-4864-BBD0-00E2002B50FD}" srcOrd="0" destOrd="0" presId="urn:microsoft.com/office/officeart/2005/8/layout/radial4"/>
    <dgm:cxn modelId="{851A5B49-D997-47A1-A867-AF6F46B342B8}" type="presOf" srcId="{A4355DB1-4041-4F7D-B47B-CB6C345376B1}" destId="{1A0B74FA-5BCC-468C-9334-0ABBE4CEDCF3}" srcOrd="0" destOrd="0" presId="urn:microsoft.com/office/officeart/2005/8/layout/radial4"/>
    <dgm:cxn modelId="{964C5378-5C11-4BE1-AE4A-3AB1775C587D}" srcId="{F3176C1A-7A8F-4B30-82AC-51A12D9BB8FB}" destId="{2FA03D3A-CCA2-4DEE-B1EE-2BD091E1D5D7}" srcOrd="5" destOrd="0" parTransId="{5271B4F7-3885-4173-ADBF-A35C79D9F8BF}" sibTransId="{53DEB913-6466-4760-8B58-1F2E9A8C2055}"/>
    <dgm:cxn modelId="{43A5475A-4883-4468-8BC8-5CB4884F6F5E}" type="presOf" srcId="{F3176C1A-7A8F-4B30-82AC-51A12D9BB8FB}" destId="{30ED4B36-055F-4C2F-A2A4-93F1133C9196}" srcOrd="0" destOrd="0" presId="urn:microsoft.com/office/officeart/2005/8/layout/radial4"/>
    <dgm:cxn modelId="{9AAA4E89-7644-475E-8A31-453AE9B8375F}" srcId="{F3176C1A-7A8F-4B30-82AC-51A12D9BB8FB}" destId="{94E21EC9-42B1-4E96-B5BC-020C44ADAC99}" srcOrd="2" destOrd="0" parTransId="{E7E8CCA5-6C73-4393-8C02-E40E548444F1}" sibTransId="{9CB8C683-D956-4CC9-8F8A-A6CEB915529C}"/>
    <dgm:cxn modelId="{354C1795-555E-44DA-82FA-EA147D50B9FE}" srcId="{F3176C1A-7A8F-4B30-82AC-51A12D9BB8FB}" destId="{EA978CEF-58B1-4A83-8945-DB833A1FE446}" srcOrd="4" destOrd="0" parTransId="{68DF69A5-1769-4CEC-8287-F5D382BBD979}" sibTransId="{6B0D40C8-1EDE-4D6C-9F69-3614566DAC45}"/>
    <dgm:cxn modelId="{3FA5B297-809C-4337-8C57-56404E6B1DDA}" srcId="{A4355DB1-4041-4F7D-B47B-CB6C345376B1}" destId="{F3176C1A-7A8F-4B30-82AC-51A12D9BB8FB}" srcOrd="0" destOrd="0" parTransId="{EBEDF7D9-46E5-49FD-94B4-E57343B95CB6}" sibTransId="{D159A41A-BD48-43C9-87B5-79877C5F5839}"/>
    <dgm:cxn modelId="{6395BF9C-D10C-4E0B-AA80-074A091A593D}" type="presOf" srcId="{16E521A8-EF1D-463F-987D-2DD39B7FE8B5}" destId="{60FCFD5D-E63D-47F1-9E6F-51D61610E483}" srcOrd="0" destOrd="0" presId="urn:microsoft.com/office/officeart/2005/8/layout/radial4"/>
    <dgm:cxn modelId="{9AF454A4-6D7C-4F36-B8E6-61748FB89D1A}" srcId="{F3176C1A-7A8F-4B30-82AC-51A12D9BB8FB}" destId="{42FD9332-7D1D-4D87-8323-C8DFF178F30E}" srcOrd="0" destOrd="0" parTransId="{F32ABFE7-C3FE-42E7-989D-1AB44E8DBA99}" sibTransId="{2C70291A-3664-4E01-AE57-865B92DCD3F2}"/>
    <dgm:cxn modelId="{394737B2-BA6E-49CA-BD63-AC4AA985F774}" type="presOf" srcId="{3EFEFABB-D3A2-4096-B71B-D58A53E44977}" destId="{6A50A3C0-A1D6-4DB9-8175-4B0D411E94FC}" srcOrd="0" destOrd="0" presId="urn:microsoft.com/office/officeart/2005/8/layout/radial4"/>
    <dgm:cxn modelId="{AC4B4FC3-0E64-4497-A86E-DAB561473DE4}" type="presOf" srcId="{68DF69A5-1769-4CEC-8287-F5D382BBD979}" destId="{95D9E712-C4BC-49B1-8951-181496599837}" srcOrd="0" destOrd="0" presId="urn:microsoft.com/office/officeart/2005/8/layout/radial4"/>
    <dgm:cxn modelId="{CA97FBC7-7FBC-4174-84B4-170E60D60EB3}" type="presOf" srcId="{94E21EC9-42B1-4E96-B5BC-020C44ADAC99}" destId="{3AABE60C-9300-4EFE-870E-8110D4EA6D26}" srcOrd="0" destOrd="0" presId="urn:microsoft.com/office/officeart/2005/8/layout/radial4"/>
    <dgm:cxn modelId="{DFB189D3-CD35-4ABE-B9E5-C660A463194F}" type="presOf" srcId="{F32ABFE7-C3FE-42E7-989D-1AB44E8DBA99}" destId="{12E56596-E7AC-4F97-AA05-BF5F9D6F5EAA}" srcOrd="0" destOrd="0" presId="urn:microsoft.com/office/officeart/2005/8/layout/radial4"/>
    <dgm:cxn modelId="{30DBDED3-C880-4AB2-B997-1E4FDFD34F64}" type="presOf" srcId="{E7E8CCA5-6C73-4393-8C02-E40E548444F1}" destId="{73488777-A51A-4D1C-92A8-00816D4C50C8}" srcOrd="0" destOrd="0" presId="urn:microsoft.com/office/officeart/2005/8/layout/radial4"/>
    <dgm:cxn modelId="{369605D9-6140-4251-A94C-F0464968F575}" type="presOf" srcId="{42FD9332-7D1D-4D87-8323-C8DFF178F30E}" destId="{4F93FE1E-1B10-43A8-BCB8-C884F2F68817}" srcOrd="0" destOrd="0" presId="urn:microsoft.com/office/officeart/2005/8/layout/radial4"/>
    <dgm:cxn modelId="{B82E8AFB-A2A5-474C-AFD2-7609B604A922}" srcId="{F3176C1A-7A8F-4B30-82AC-51A12D9BB8FB}" destId="{3D49BED9-5033-47BE-8494-8F5CF7951C3F}" srcOrd="1" destOrd="0" parTransId="{64E042A3-F2A5-460B-A223-EF68E5724FA9}" sibTransId="{8940FDDC-6A9F-463B-A66D-EDE4B83618B9}"/>
    <dgm:cxn modelId="{9A642957-3B25-491F-B895-83D7B78D3368}" type="presParOf" srcId="{1A0B74FA-5BCC-468C-9334-0ABBE4CEDCF3}" destId="{30ED4B36-055F-4C2F-A2A4-93F1133C9196}" srcOrd="0" destOrd="0" presId="urn:microsoft.com/office/officeart/2005/8/layout/radial4"/>
    <dgm:cxn modelId="{67FFF127-B5C2-49D2-9D65-82CFFF2E0D22}" type="presParOf" srcId="{1A0B74FA-5BCC-468C-9334-0ABBE4CEDCF3}" destId="{12E56596-E7AC-4F97-AA05-BF5F9D6F5EAA}" srcOrd="1" destOrd="0" presId="urn:microsoft.com/office/officeart/2005/8/layout/radial4"/>
    <dgm:cxn modelId="{B9EEB0E8-F526-467B-913A-EF40E6FD68CC}" type="presParOf" srcId="{1A0B74FA-5BCC-468C-9334-0ABBE4CEDCF3}" destId="{4F93FE1E-1B10-43A8-BCB8-C884F2F68817}" srcOrd="2" destOrd="0" presId="urn:microsoft.com/office/officeart/2005/8/layout/radial4"/>
    <dgm:cxn modelId="{598D2FD7-9374-4AD5-B35A-76BBE07190DD}" type="presParOf" srcId="{1A0B74FA-5BCC-468C-9334-0ABBE4CEDCF3}" destId="{D54CA80B-5B56-4EA5-8DC6-DB4245260075}" srcOrd="3" destOrd="0" presId="urn:microsoft.com/office/officeart/2005/8/layout/radial4"/>
    <dgm:cxn modelId="{A472FA73-2FA4-49E2-AD21-DEC582CED4CB}" type="presParOf" srcId="{1A0B74FA-5BCC-468C-9334-0ABBE4CEDCF3}" destId="{A28E63F9-7BE8-4A04-ACC8-A30D68664051}" srcOrd="4" destOrd="0" presId="urn:microsoft.com/office/officeart/2005/8/layout/radial4"/>
    <dgm:cxn modelId="{DE61006A-7573-42A6-B3E9-2EED3A96892F}" type="presParOf" srcId="{1A0B74FA-5BCC-468C-9334-0ABBE4CEDCF3}" destId="{73488777-A51A-4D1C-92A8-00816D4C50C8}" srcOrd="5" destOrd="0" presId="urn:microsoft.com/office/officeart/2005/8/layout/radial4"/>
    <dgm:cxn modelId="{E895C54E-154D-40D8-91E4-BF7C922FB8D5}" type="presParOf" srcId="{1A0B74FA-5BCC-468C-9334-0ABBE4CEDCF3}" destId="{3AABE60C-9300-4EFE-870E-8110D4EA6D26}" srcOrd="6" destOrd="0" presId="urn:microsoft.com/office/officeart/2005/8/layout/radial4"/>
    <dgm:cxn modelId="{C5DE90AD-FD99-4644-ADD9-A501C4E9083C}" type="presParOf" srcId="{1A0B74FA-5BCC-468C-9334-0ABBE4CEDCF3}" destId="{6A50A3C0-A1D6-4DB9-8175-4B0D411E94FC}" srcOrd="7" destOrd="0" presId="urn:microsoft.com/office/officeart/2005/8/layout/radial4"/>
    <dgm:cxn modelId="{8EE09F87-3EFB-473E-913E-DB253FA46EA1}" type="presParOf" srcId="{1A0B74FA-5BCC-468C-9334-0ABBE4CEDCF3}" destId="{60FCFD5D-E63D-47F1-9E6F-51D61610E483}" srcOrd="8" destOrd="0" presId="urn:microsoft.com/office/officeart/2005/8/layout/radial4"/>
    <dgm:cxn modelId="{72587889-B578-4B7F-AB0B-BB5CCF128CA0}" type="presParOf" srcId="{1A0B74FA-5BCC-468C-9334-0ABBE4CEDCF3}" destId="{95D9E712-C4BC-49B1-8951-181496599837}" srcOrd="9" destOrd="0" presId="urn:microsoft.com/office/officeart/2005/8/layout/radial4"/>
    <dgm:cxn modelId="{E0E5C62E-90C5-4DC1-8C49-D5DF6B3AA718}" type="presParOf" srcId="{1A0B74FA-5BCC-468C-9334-0ABBE4CEDCF3}" destId="{365E5B1A-ACFA-4864-BBD0-00E2002B50FD}" srcOrd="10" destOrd="0" presId="urn:microsoft.com/office/officeart/2005/8/layout/radial4"/>
    <dgm:cxn modelId="{5DCD5F7F-E5E8-4494-A58F-F48A17B935FF}" type="presParOf" srcId="{1A0B74FA-5BCC-468C-9334-0ABBE4CEDCF3}" destId="{B24DC92A-190B-408A-9E04-857CB8E4707D}" srcOrd="11" destOrd="0" presId="urn:microsoft.com/office/officeart/2005/8/layout/radial4"/>
    <dgm:cxn modelId="{5D879FA5-B648-4DE5-85CC-C7A896DCFA19}" type="presParOf" srcId="{1A0B74FA-5BCC-468C-9334-0ABBE4CEDCF3}" destId="{71520465-2E70-4389-987D-7FD57C4DC3AE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73C79-B94E-42B1-B389-5103BCAA9523}">
      <dsp:nvSpPr>
        <dsp:cNvPr id="0" name=""/>
        <dsp:cNvSpPr/>
      </dsp:nvSpPr>
      <dsp:spPr>
        <a:xfrm rot="10205673">
          <a:off x="3355905" y="1685645"/>
          <a:ext cx="45782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7825" y="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543BF1-AB0C-496F-B912-6C89B64BF60B}">
      <dsp:nvSpPr>
        <dsp:cNvPr id="0" name=""/>
        <dsp:cNvSpPr/>
      </dsp:nvSpPr>
      <dsp:spPr>
        <a:xfrm rot="7967620">
          <a:off x="3418461" y="2636184"/>
          <a:ext cx="8031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3102" y="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5C7CF-EF4F-40D8-82E5-1F5DD3951C9B}">
      <dsp:nvSpPr>
        <dsp:cNvPr id="0" name=""/>
        <dsp:cNvSpPr/>
      </dsp:nvSpPr>
      <dsp:spPr>
        <a:xfrm rot="2204233">
          <a:off x="5999231" y="2340069"/>
          <a:ext cx="2077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7759" y="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7A60C-FCD9-4DC4-A6AE-1B0AEAD9026B}">
      <dsp:nvSpPr>
        <dsp:cNvPr id="0" name=""/>
        <dsp:cNvSpPr/>
      </dsp:nvSpPr>
      <dsp:spPr>
        <a:xfrm>
          <a:off x="3810318" y="565167"/>
          <a:ext cx="2209544" cy="17763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Soft skills</a:t>
          </a:r>
        </a:p>
      </dsp:txBody>
      <dsp:txXfrm>
        <a:off x="3897033" y="651882"/>
        <a:ext cx="2036114" cy="1602925"/>
      </dsp:txXfrm>
    </dsp:sp>
    <dsp:sp modelId="{6CB14A90-D6D7-4030-A777-55B406678494}">
      <dsp:nvSpPr>
        <dsp:cNvPr id="0" name=""/>
        <dsp:cNvSpPr/>
      </dsp:nvSpPr>
      <dsp:spPr>
        <a:xfrm>
          <a:off x="6077899" y="2402205"/>
          <a:ext cx="1230882" cy="7568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Мышление</a:t>
          </a:r>
          <a:endParaRPr lang="en-US" sz="1400" kern="1200" dirty="0"/>
        </a:p>
      </dsp:txBody>
      <dsp:txXfrm>
        <a:off x="6114843" y="2439149"/>
        <a:ext cx="1156994" cy="682921"/>
      </dsp:txXfrm>
    </dsp:sp>
    <dsp:sp modelId="{692CB2C1-724C-4583-A8C0-3A0DAAB9DE61}">
      <dsp:nvSpPr>
        <dsp:cNvPr id="0" name=""/>
        <dsp:cNvSpPr/>
      </dsp:nvSpPr>
      <dsp:spPr>
        <a:xfrm rot="18113597">
          <a:off x="6636548" y="1876099"/>
          <a:ext cx="1239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9305" y="0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6B180-96A3-46B4-BC1D-E7DAD3F488FF}">
      <dsp:nvSpPr>
        <dsp:cNvPr id="0" name=""/>
        <dsp:cNvSpPr/>
      </dsp:nvSpPr>
      <dsp:spPr>
        <a:xfrm>
          <a:off x="7057617" y="593183"/>
          <a:ext cx="1522889" cy="7568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Креативное</a:t>
          </a:r>
          <a:endParaRPr lang="en-US" sz="1400" kern="1200" dirty="0"/>
        </a:p>
      </dsp:txBody>
      <dsp:txXfrm>
        <a:off x="7094561" y="630127"/>
        <a:ext cx="1449001" cy="682921"/>
      </dsp:txXfrm>
    </dsp:sp>
    <dsp:sp modelId="{DDBA1E3D-E2D2-45FD-A927-1F24E5E603A7}">
      <dsp:nvSpPr>
        <dsp:cNvPr id="0" name=""/>
        <dsp:cNvSpPr/>
      </dsp:nvSpPr>
      <dsp:spPr>
        <a:xfrm rot="20346259">
          <a:off x="7289028" y="2438527"/>
          <a:ext cx="6006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0676" y="0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AB611-E0C4-4BF1-85AE-567EC998D7D8}">
      <dsp:nvSpPr>
        <dsp:cNvPr id="0" name=""/>
        <dsp:cNvSpPr/>
      </dsp:nvSpPr>
      <dsp:spPr>
        <a:xfrm>
          <a:off x="7869951" y="1652424"/>
          <a:ext cx="1574625" cy="7568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Системное</a:t>
          </a:r>
          <a:endParaRPr lang="en-US" sz="1400" kern="1200" dirty="0"/>
        </a:p>
      </dsp:txBody>
      <dsp:txXfrm>
        <a:off x="7906895" y="1689368"/>
        <a:ext cx="1500737" cy="682921"/>
      </dsp:txXfrm>
    </dsp:sp>
    <dsp:sp modelId="{79649080-CE5C-4DF4-A011-486618241EE8}">
      <dsp:nvSpPr>
        <dsp:cNvPr id="0" name=""/>
        <dsp:cNvSpPr/>
      </dsp:nvSpPr>
      <dsp:spPr>
        <a:xfrm rot="804072">
          <a:off x="7302704" y="2978970"/>
          <a:ext cx="4463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6374" y="0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B34CD-A103-4BD6-A13D-023AA54173D9}">
      <dsp:nvSpPr>
        <dsp:cNvPr id="0" name=""/>
        <dsp:cNvSpPr/>
      </dsp:nvSpPr>
      <dsp:spPr>
        <a:xfrm>
          <a:off x="7743001" y="2833012"/>
          <a:ext cx="1517016" cy="7568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Критическое</a:t>
          </a:r>
          <a:endParaRPr lang="en-US" sz="1400" kern="1200" dirty="0"/>
        </a:p>
      </dsp:txBody>
      <dsp:txXfrm>
        <a:off x="7779945" y="2869956"/>
        <a:ext cx="1443128" cy="682921"/>
      </dsp:txXfrm>
    </dsp:sp>
    <dsp:sp modelId="{6EB95C42-3787-45B5-82A9-C3883C58D437}">
      <dsp:nvSpPr>
        <dsp:cNvPr id="0" name=""/>
        <dsp:cNvSpPr/>
      </dsp:nvSpPr>
      <dsp:spPr>
        <a:xfrm rot="3295491">
          <a:off x="6632068" y="3788131"/>
          <a:ext cx="15374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7433" y="0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FDA28-8582-4C4A-884D-742ACEC295F4}">
      <dsp:nvSpPr>
        <dsp:cNvPr id="0" name=""/>
        <dsp:cNvSpPr/>
      </dsp:nvSpPr>
      <dsp:spPr>
        <a:xfrm>
          <a:off x="7367503" y="4417248"/>
          <a:ext cx="1481454" cy="7568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Стратегическое</a:t>
          </a:r>
          <a:endParaRPr lang="en-US" sz="1400" kern="1200" dirty="0"/>
        </a:p>
      </dsp:txBody>
      <dsp:txXfrm>
        <a:off x="7404447" y="4454192"/>
        <a:ext cx="1407566" cy="682921"/>
      </dsp:txXfrm>
    </dsp:sp>
    <dsp:sp modelId="{44AFEE9C-5B4E-46B0-8630-F8976DE1F840}">
      <dsp:nvSpPr>
        <dsp:cNvPr id="0" name=""/>
        <dsp:cNvSpPr/>
      </dsp:nvSpPr>
      <dsp:spPr>
        <a:xfrm>
          <a:off x="2206475" y="2930844"/>
          <a:ext cx="2003039" cy="7328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Самоопределение</a:t>
          </a:r>
          <a:endParaRPr lang="en-US" sz="1400" kern="1200" dirty="0"/>
        </a:p>
      </dsp:txBody>
      <dsp:txXfrm>
        <a:off x="2242248" y="2966617"/>
        <a:ext cx="1931493" cy="661264"/>
      </dsp:txXfrm>
    </dsp:sp>
    <dsp:sp modelId="{314DDB9E-8019-4216-8684-6694A63398FE}">
      <dsp:nvSpPr>
        <dsp:cNvPr id="0" name=""/>
        <dsp:cNvSpPr/>
      </dsp:nvSpPr>
      <dsp:spPr>
        <a:xfrm rot="4790862">
          <a:off x="2963849" y="4033808"/>
          <a:ext cx="752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2080" y="0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42ADF-2977-440F-AB9A-69D3D7F2A7A5}">
      <dsp:nvSpPr>
        <dsp:cNvPr id="0" name=""/>
        <dsp:cNvSpPr/>
      </dsp:nvSpPr>
      <dsp:spPr>
        <a:xfrm>
          <a:off x="2456194" y="4403960"/>
          <a:ext cx="2035476" cy="7568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Самоорганизация</a:t>
          </a:r>
          <a:endParaRPr lang="en-US" sz="1400" kern="1200" dirty="0"/>
        </a:p>
      </dsp:txBody>
      <dsp:txXfrm>
        <a:off x="2493138" y="4440904"/>
        <a:ext cx="1961588" cy="682921"/>
      </dsp:txXfrm>
    </dsp:sp>
    <dsp:sp modelId="{3F30A737-2FF6-49FE-904F-837D9D557B6B}">
      <dsp:nvSpPr>
        <dsp:cNvPr id="0" name=""/>
        <dsp:cNvSpPr/>
      </dsp:nvSpPr>
      <dsp:spPr>
        <a:xfrm rot="9442208">
          <a:off x="1709966" y="3787528"/>
          <a:ext cx="64387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3872" y="0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F7E2F-5958-4E90-B976-19B77C0F7DB7}">
      <dsp:nvSpPr>
        <dsp:cNvPr id="0" name=""/>
        <dsp:cNvSpPr/>
      </dsp:nvSpPr>
      <dsp:spPr>
        <a:xfrm>
          <a:off x="113205" y="3870986"/>
          <a:ext cx="1621547" cy="7568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Саморегуляция</a:t>
          </a:r>
          <a:endParaRPr lang="en-US" sz="1400" kern="1200" dirty="0"/>
        </a:p>
      </dsp:txBody>
      <dsp:txXfrm>
        <a:off x="150149" y="3907930"/>
        <a:ext cx="1547659" cy="682921"/>
      </dsp:txXfrm>
    </dsp:sp>
    <dsp:sp modelId="{8E279F50-240F-4B0F-BF7B-D325E5314E2E}">
      <dsp:nvSpPr>
        <dsp:cNvPr id="0" name=""/>
        <dsp:cNvSpPr/>
      </dsp:nvSpPr>
      <dsp:spPr>
        <a:xfrm>
          <a:off x="1913713" y="1570698"/>
          <a:ext cx="1445604" cy="5610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Взаимодействие</a:t>
          </a:r>
          <a:endParaRPr lang="en-US" sz="700" kern="1200" dirty="0"/>
        </a:p>
      </dsp:txBody>
      <dsp:txXfrm>
        <a:off x="1941103" y="1598088"/>
        <a:ext cx="1390824" cy="506310"/>
      </dsp:txXfrm>
    </dsp:sp>
    <dsp:sp modelId="{E3EF8988-BCB0-4225-AC3F-68A97A657F92}">
      <dsp:nvSpPr>
        <dsp:cNvPr id="0" name=""/>
        <dsp:cNvSpPr/>
      </dsp:nvSpPr>
      <dsp:spPr>
        <a:xfrm rot="9185025">
          <a:off x="1645759" y="2236643"/>
          <a:ext cx="4632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252" y="0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B4A796-9798-48BE-8067-D57F9A43ED9D}">
      <dsp:nvSpPr>
        <dsp:cNvPr id="0" name=""/>
        <dsp:cNvSpPr/>
      </dsp:nvSpPr>
      <dsp:spPr>
        <a:xfrm>
          <a:off x="148024" y="2341497"/>
          <a:ext cx="1554948" cy="7568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Коммуникация</a:t>
          </a:r>
          <a:endParaRPr lang="en-US" sz="1400" kern="1200" dirty="0"/>
        </a:p>
      </dsp:txBody>
      <dsp:txXfrm>
        <a:off x="184968" y="2378441"/>
        <a:ext cx="1481060" cy="682921"/>
      </dsp:txXfrm>
    </dsp:sp>
    <dsp:sp modelId="{3344918A-424F-4333-B677-3B5BC7B291CA}">
      <dsp:nvSpPr>
        <dsp:cNvPr id="0" name=""/>
        <dsp:cNvSpPr/>
      </dsp:nvSpPr>
      <dsp:spPr>
        <a:xfrm rot="12344589">
          <a:off x="1360068" y="1411967"/>
          <a:ext cx="7309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0909" y="0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5714D2-DC0D-4AF5-BF64-38BDF20ED2E8}">
      <dsp:nvSpPr>
        <dsp:cNvPr id="0" name=""/>
        <dsp:cNvSpPr/>
      </dsp:nvSpPr>
      <dsp:spPr>
        <a:xfrm>
          <a:off x="150538" y="703755"/>
          <a:ext cx="1352062" cy="54948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Кооперация</a:t>
          </a:r>
          <a:endParaRPr lang="en-US" sz="1400" kern="1200" dirty="0"/>
        </a:p>
      </dsp:txBody>
      <dsp:txXfrm>
        <a:off x="177361" y="730578"/>
        <a:ext cx="1298416" cy="495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A8432-B8F6-40E4-AD9B-A5C08CA88790}">
      <dsp:nvSpPr>
        <dsp:cNvPr id="0" name=""/>
        <dsp:cNvSpPr/>
      </dsp:nvSpPr>
      <dsp:spPr>
        <a:xfrm>
          <a:off x="0" y="0"/>
          <a:ext cx="10515600" cy="4351338"/>
        </a:xfrm>
        <a:prstGeom prst="roundRect">
          <a:avLst>
            <a:gd name="adj" fmla="val 85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3377122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Мировоззрение</a:t>
          </a:r>
          <a:endParaRPr lang="en-US" sz="4200" kern="1200" dirty="0"/>
        </a:p>
      </dsp:txBody>
      <dsp:txXfrm>
        <a:off x="108329" y="108329"/>
        <a:ext cx="10298942" cy="4134680"/>
      </dsp:txXfrm>
    </dsp:sp>
    <dsp:sp modelId="{54EEB820-AB98-44B1-8EF9-CE47A53A69B7}">
      <dsp:nvSpPr>
        <dsp:cNvPr id="0" name=""/>
        <dsp:cNvSpPr/>
      </dsp:nvSpPr>
      <dsp:spPr>
        <a:xfrm>
          <a:off x="262890" y="1087834"/>
          <a:ext cx="1577340" cy="304593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Система взглядов</a:t>
          </a:r>
          <a:endParaRPr lang="en-US" sz="2600" kern="1200" dirty="0"/>
        </a:p>
      </dsp:txBody>
      <dsp:txXfrm>
        <a:off x="311399" y="1136343"/>
        <a:ext cx="1480322" cy="2948918"/>
      </dsp:txXfrm>
    </dsp:sp>
    <dsp:sp modelId="{99188634-175F-4704-BFCE-AF54A1E67B9A}">
      <dsp:nvSpPr>
        <dsp:cNvPr id="0" name=""/>
        <dsp:cNvSpPr/>
      </dsp:nvSpPr>
      <dsp:spPr>
        <a:xfrm>
          <a:off x="2103120" y="1087834"/>
          <a:ext cx="8149590" cy="3045936"/>
        </a:xfrm>
        <a:prstGeom prst="roundRect">
          <a:avLst>
            <a:gd name="adj" fmla="val 105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93417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Мировоззрение инженера</a:t>
          </a:r>
          <a:endParaRPr lang="en-US" sz="4200" kern="1200" dirty="0"/>
        </a:p>
      </dsp:txBody>
      <dsp:txXfrm>
        <a:off x="2196793" y="1181507"/>
        <a:ext cx="7962244" cy="2858590"/>
      </dsp:txXfrm>
    </dsp:sp>
    <dsp:sp modelId="{CB54225E-E32E-4928-B2B5-3A7535940D82}">
      <dsp:nvSpPr>
        <dsp:cNvPr id="0" name=""/>
        <dsp:cNvSpPr/>
      </dsp:nvSpPr>
      <dsp:spPr>
        <a:xfrm>
          <a:off x="2306859" y="2458505"/>
          <a:ext cx="7742110" cy="1370671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Система взглядов внутри техносферы</a:t>
          </a:r>
          <a:endParaRPr lang="en-US" sz="2600" kern="1200" dirty="0"/>
        </a:p>
      </dsp:txBody>
      <dsp:txXfrm>
        <a:off x="2349012" y="2500658"/>
        <a:ext cx="7657804" cy="12863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D4B36-055F-4C2F-A2A4-93F1133C9196}">
      <dsp:nvSpPr>
        <dsp:cNvPr id="0" name=""/>
        <dsp:cNvSpPr/>
      </dsp:nvSpPr>
      <dsp:spPr>
        <a:xfrm>
          <a:off x="4277661" y="2390534"/>
          <a:ext cx="1960276" cy="196027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Мировоззрение</a:t>
          </a:r>
          <a:endParaRPr lang="en-US" sz="1500" kern="1200" dirty="0"/>
        </a:p>
      </dsp:txBody>
      <dsp:txXfrm>
        <a:off x="4564737" y="2677610"/>
        <a:ext cx="1386124" cy="1386124"/>
      </dsp:txXfrm>
    </dsp:sp>
    <dsp:sp modelId="{12E56596-E7AC-4F97-AA05-BF5F9D6F5EAA}">
      <dsp:nvSpPr>
        <dsp:cNvPr id="0" name=""/>
        <dsp:cNvSpPr/>
      </dsp:nvSpPr>
      <dsp:spPr>
        <a:xfrm rot="10800000">
          <a:off x="2291342" y="3091333"/>
          <a:ext cx="1877071" cy="558678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3FE1E-1B10-43A8-BCB8-C884F2F68817}">
      <dsp:nvSpPr>
        <dsp:cNvPr id="0" name=""/>
        <dsp:cNvSpPr/>
      </dsp:nvSpPr>
      <dsp:spPr>
        <a:xfrm>
          <a:off x="1605246" y="2821795"/>
          <a:ext cx="1372193" cy="10977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Знания</a:t>
          </a:r>
          <a:endParaRPr lang="en-US" sz="2000" kern="1200" dirty="0"/>
        </a:p>
      </dsp:txBody>
      <dsp:txXfrm>
        <a:off x="1637398" y="2853947"/>
        <a:ext cx="1307889" cy="1033450"/>
      </dsp:txXfrm>
    </dsp:sp>
    <dsp:sp modelId="{D54CA80B-5B56-4EA5-8DC6-DB4245260075}">
      <dsp:nvSpPr>
        <dsp:cNvPr id="0" name=""/>
        <dsp:cNvSpPr/>
      </dsp:nvSpPr>
      <dsp:spPr>
        <a:xfrm rot="12960000">
          <a:off x="2678641" y="1899351"/>
          <a:ext cx="1877071" cy="558678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E63F9-7BE8-4A04-ACC8-A30D68664051}">
      <dsp:nvSpPr>
        <dsp:cNvPr id="0" name=""/>
        <dsp:cNvSpPr/>
      </dsp:nvSpPr>
      <dsp:spPr>
        <a:xfrm>
          <a:off x="2171789" y="1078155"/>
          <a:ext cx="1372193" cy="10977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Принципы</a:t>
          </a:r>
          <a:endParaRPr lang="en-US" sz="2000" kern="1200" dirty="0"/>
        </a:p>
      </dsp:txBody>
      <dsp:txXfrm>
        <a:off x="2203941" y="1110307"/>
        <a:ext cx="1307889" cy="1033450"/>
      </dsp:txXfrm>
    </dsp:sp>
    <dsp:sp modelId="{73488777-A51A-4D1C-92A8-00816D4C50C8}">
      <dsp:nvSpPr>
        <dsp:cNvPr id="0" name=""/>
        <dsp:cNvSpPr/>
      </dsp:nvSpPr>
      <dsp:spPr>
        <a:xfrm rot="15120000">
          <a:off x="3692602" y="1162665"/>
          <a:ext cx="1877071" cy="558678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BE60C-9300-4EFE-870E-8110D4EA6D26}">
      <dsp:nvSpPr>
        <dsp:cNvPr id="0" name=""/>
        <dsp:cNvSpPr/>
      </dsp:nvSpPr>
      <dsp:spPr>
        <a:xfrm>
          <a:off x="3655017" y="527"/>
          <a:ext cx="1372193" cy="10977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Идеи</a:t>
          </a:r>
          <a:endParaRPr lang="en-US" sz="2000" kern="1200" dirty="0"/>
        </a:p>
      </dsp:txBody>
      <dsp:txXfrm>
        <a:off x="3687169" y="32679"/>
        <a:ext cx="1307889" cy="1033450"/>
      </dsp:txXfrm>
    </dsp:sp>
    <dsp:sp modelId="{6A50A3C0-A1D6-4DB9-8175-4B0D411E94FC}">
      <dsp:nvSpPr>
        <dsp:cNvPr id="0" name=""/>
        <dsp:cNvSpPr/>
      </dsp:nvSpPr>
      <dsp:spPr>
        <a:xfrm rot="17280000">
          <a:off x="4945926" y="1162665"/>
          <a:ext cx="1877071" cy="558678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CFD5D-E63D-47F1-9E6F-51D61610E483}">
      <dsp:nvSpPr>
        <dsp:cNvPr id="0" name=""/>
        <dsp:cNvSpPr/>
      </dsp:nvSpPr>
      <dsp:spPr>
        <a:xfrm>
          <a:off x="5488388" y="527"/>
          <a:ext cx="1372193" cy="10977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Идеалы</a:t>
          </a:r>
          <a:endParaRPr lang="en-US" sz="2000" kern="1200" dirty="0"/>
        </a:p>
      </dsp:txBody>
      <dsp:txXfrm>
        <a:off x="5520540" y="32679"/>
        <a:ext cx="1307889" cy="1033450"/>
      </dsp:txXfrm>
    </dsp:sp>
    <dsp:sp modelId="{95D9E712-C4BC-49B1-8951-181496599837}">
      <dsp:nvSpPr>
        <dsp:cNvPr id="0" name=""/>
        <dsp:cNvSpPr/>
      </dsp:nvSpPr>
      <dsp:spPr>
        <a:xfrm rot="19440000">
          <a:off x="5959887" y="1899351"/>
          <a:ext cx="1877071" cy="558678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E5B1A-ACFA-4864-BBD0-00E2002B50FD}">
      <dsp:nvSpPr>
        <dsp:cNvPr id="0" name=""/>
        <dsp:cNvSpPr/>
      </dsp:nvSpPr>
      <dsp:spPr>
        <a:xfrm>
          <a:off x="6971617" y="1078155"/>
          <a:ext cx="1372193" cy="10977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Убеждения</a:t>
          </a:r>
          <a:endParaRPr lang="en-US" sz="2000" kern="1200" dirty="0"/>
        </a:p>
      </dsp:txBody>
      <dsp:txXfrm>
        <a:off x="7003769" y="1110307"/>
        <a:ext cx="1307889" cy="1033450"/>
      </dsp:txXfrm>
    </dsp:sp>
    <dsp:sp modelId="{B24DC92A-190B-408A-9E04-857CB8E4707D}">
      <dsp:nvSpPr>
        <dsp:cNvPr id="0" name=""/>
        <dsp:cNvSpPr/>
      </dsp:nvSpPr>
      <dsp:spPr>
        <a:xfrm>
          <a:off x="6347185" y="3091333"/>
          <a:ext cx="1877071" cy="558678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20465-2E70-4389-987D-7FD57C4DC3AE}">
      <dsp:nvSpPr>
        <dsp:cNvPr id="0" name=""/>
        <dsp:cNvSpPr/>
      </dsp:nvSpPr>
      <dsp:spPr>
        <a:xfrm>
          <a:off x="7538160" y="2821795"/>
          <a:ext cx="1372193" cy="10977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Духовные ценности</a:t>
          </a:r>
          <a:endParaRPr lang="en-US" sz="2000" kern="1200" dirty="0"/>
        </a:p>
      </dsp:txBody>
      <dsp:txXfrm>
        <a:off x="7570312" y="2853947"/>
        <a:ext cx="1307889" cy="1033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428874"/>
            <a:ext cx="9163050" cy="1700213"/>
          </a:xfrm>
          <a:noFill/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486400" y="6327775"/>
            <a:ext cx="1304925" cy="333375"/>
          </a:xfrm>
        </p:spPr>
        <p:txBody>
          <a:bodyPr/>
          <a:lstStyle/>
          <a:p>
            <a:fld id="{3ED8E8CE-3E8C-45B0-B1C6-FA77000BA59B}" type="datetimeFigureOut">
              <a:rPr lang="en-US" smtClean="0"/>
              <a:t>5/30/2021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E8CE-3E8C-45B0-B1C6-FA77000BA59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30AE-8FA0-4718-8FAC-76E65A40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1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E8CE-3E8C-45B0-B1C6-FA77000BA59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30AE-8FA0-4718-8FAC-76E65A40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56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737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395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08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759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477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644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821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33875" y="117475"/>
            <a:ext cx="7426325" cy="1089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5850" y="1539875"/>
            <a:ext cx="10515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601450" y="6224588"/>
            <a:ext cx="438149" cy="4968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3E30AE-8FA0-4718-8FAC-76E65A40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28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695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621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601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39783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40041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27" name="Google Shape;357;p50"/>
          <p:cNvSpPr txBox="1"/>
          <p:nvPr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76496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27" name="Google Shape;357;p50"/>
          <p:cNvSpPr txBox="1"/>
          <p:nvPr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077704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832766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95749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08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E8CE-3E8C-45B0-B1C6-FA77000BA59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30AE-8FA0-4718-8FAC-76E65A40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29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39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027713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035070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489848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40369674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136989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06874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1864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03030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2259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E8CE-3E8C-45B0-B1C6-FA77000BA59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30AE-8FA0-4718-8FAC-76E65A40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29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434839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0121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829286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360895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77558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4920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24369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7806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33297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56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E8CE-3E8C-45B0-B1C6-FA77000BA59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30AE-8FA0-4718-8FAC-76E65A40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17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98911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4055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10418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86683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5111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00284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9414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854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68002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951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E8CE-3E8C-45B0-B1C6-FA77000BA59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30AE-8FA0-4718-8FAC-76E65A40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1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86962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5879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308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7506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47403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855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E8CE-3E8C-45B0-B1C6-FA77000BA59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30AE-8FA0-4718-8FAC-76E65A40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0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E8CE-3E8C-45B0-B1C6-FA77000BA59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30AE-8FA0-4718-8FAC-76E65A40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7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E8CE-3E8C-45B0-B1C6-FA77000BA59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30AE-8FA0-4718-8FAC-76E65A40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55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8E8CE-3E8C-45B0-B1C6-FA77000BA59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E30AE-8FA0-4718-8FAC-76E65A40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2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C2A24-B3EF-43A9-8B46-0D20C87EB9DB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F1B4C-3410-4A53-A9E5-58110ADAD8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31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19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  <p:sldLayoutId id="2147483723" r:id="rId38"/>
    <p:sldLayoutId id="2147483724" r:id="rId39"/>
    <p:sldLayoutId id="2147483725" r:id="rId40"/>
    <p:sldLayoutId id="2147483726" r:id="rId41"/>
    <p:sldLayoutId id="2147483727" r:id="rId42"/>
    <p:sldLayoutId id="2147483728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Бекбаев Асхат, Щеглов Артём, Тюрин Никита</a:t>
            </a:r>
            <a:endParaRPr lang="en-US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Студенты группы 0А02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01.06.2021</a:t>
            </a:r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916405" y="1887664"/>
            <a:ext cx="6903646" cy="204532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Мировоззрение инженера шестого технологического уклад</a:t>
            </a:r>
            <a:r>
              <a:rPr lang="ru-RU" sz="4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75126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4A33E-727B-4ADC-BF80-DCC6093C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Мировоззрение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A7058-4C24-4B8E-9A9F-54998EA4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1539875"/>
            <a:ext cx="10515600" cy="4351338"/>
          </a:xfrm>
        </p:spPr>
        <p:txBody>
          <a:bodyPr/>
          <a:lstStyle/>
          <a:p>
            <a:r>
              <a:rPr lang="ru-RU" dirty="0"/>
              <a:t>Получение нового опыта – ключ к изменению мировоззрения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AFC78-0C16-4168-8E72-ACCD83774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64" y="2140969"/>
            <a:ext cx="4202272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D5D8-D165-4FD6-9706-8BF1657E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Востребованность профессий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52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4A33E-727B-4ADC-BF80-DCC6093C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Востребованность профессий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A7058-4C24-4B8E-9A9F-54998EA4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1539875"/>
            <a:ext cx="10515600" cy="4351338"/>
          </a:xfrm>
        </p:spPr>
        <p:txBody>
          <a:bodyPr/>
          <a:lstStyle/>
          <a:p>
            <a:r>
              <a:rPr lang="ru-RU" dirty="0"/>
              <a:t>Программист нейросетей</a:t>
            </a:r>
          </a:p>
          <a:p>
            <a:r>
              <a:rPr lang="ru-RU" dirty="0"/>
              <a:t>Аналитик данных</a:t>
            </a:r>
          </a:p>
          <a:p>
            <a:r>
              <a:rPr lang="ru-RU" dirty="0"/>
              <a:t>Робототехники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74FFD-0534-48C1-862B-025BEF76D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5" r="14403"/>
          <a:stretch/>
        </p:blipFill>
        <p:spPr>
          <a:xfrm>
            <a:off x="8248649" y="1539875"/>
            <a:ext cx="3173329" cy="2978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20E14B-472B-4985-80D9-1948222CD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75" y="2674213"/>
            <a:ext cx="2082662" cy="2082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A4FC31-4016-4075-B0EF-56ED66AC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08" y="4518610"/>
            <a:ext cx="1898883" cy="18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6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D5D8-D165-4FD6-9706-8BF1657E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1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3200" dirty="0"/>
              <a:t>Мир меняется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3200" dirty="0"/>
              <a:t>Специалистам нужны </a:t>
            </a:r>
            <a:r>
              <a:rPr lang="en-US" sz="3200" dirty="0"/>
              <a:t>soft skills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3200" dirty="0"/>
              <a:t>Мировоззрение важно в жизни специалистов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3200" dirty="0"/>
              <a:t>Гибкое мировоззрение</a:t>
            </a:r>
          </a:p>
          <a:p>
            <a:pPr>
              <a:buFont typeface="Wingdings" panose="05000000000000000000" pitchFamily="2" charset="2"/>
              <a:buChar char="ü"/>
            </a:pPr>
            <a:endParaRPr lang="ru-RU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4C6F3-3FAD-46E1-A198-F179784A5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 b="13450"/>
          <a:stretch/>
        </p:blipFill>
        <p:spPr>
          <a:xfrm>
            <a:off x="7860632" y="3429000"/>
            <a:ext cx="3131208" cy="294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06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1D3C-FAD2-4DD0-B9C0-5770375E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3D6797-2A5B-415D-B14B-AB7ECBD45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4865"/>
          </a:xfrm>
        </p:spPr>
      </p:pic>
    </p:spTree>
    <p:extLst>
      <p:ext uri="{BB962C8B-B14F-4D97-AF65-F5344CB8AC3E}">
        <p14:creationId xmlns:p14="http://schemas.microsoft.com/office/powerpoint/2010/main" val="288091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76614" y="3920647"/>
            <a:ext cx="1540701" cy="7515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Актуальность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650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92B30E-1B53-46EB-8DDD-B0FEAA409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99" y="1469224"/>
            <a:ext cx="8716342" cy="4562460"/>
          </a:xfrm>
        </p:spPr>
      </p:pic>
    </p:spTree>
    <p:extLst>
      <p:ext uri="{BB962C8B-B14F-4D97-AF65-F5344CB8AC3E}">
        <p14:creationId xmlns:p14="http://schemas.microsoft.com/office/powerpoint/2010/main" val="88145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76614" y="3920647"/>
            <a:ext cx="1540701" cy="7515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Программа НТИ. </a:t>
            </a:r>
            <a:br>
              <a:rPr lang="ru-RU" sz="3600" dirty="0"/>
            </a:br>
            <a:r>
              <a:rPr lang="ru-RU" sz="3600" dirty="0"/>
              <a:t>Качества современного специалиста.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2772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33875" y="0"/>
            <a:ext cx="7697704" cy="1089025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Качества современного специалиста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46FB2D1-5060-4971-9E61-0BCD83307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2848830"/>
              </p:ext>
            </p:extLst>
          </p:nvPr>
        </p:nvGraphicFramePr>
        <p:xfrm>
          <a:off x="1510019" y="1087481"/>
          <a:ext cx="9957732" cy="5378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489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Мировоззрение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69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382120F-DCBA-4B91-8AE2-A3A8E7C8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Мировоззрение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3AA23BA-C744-4ED0-896C-1DD097AD5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81996"/>
              </p:ext>
            </p:extLst>
          </p:nvPr>
        </p:nvGraphicFramePr>
        <p:xfrm>
          <a:off x="1085850" y="15398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571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4A33E-727B-4ADC-BF80-DCC6093C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Структура мировоззрения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264E54-89E6-4F5C-985D-CE6830E85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787215"/>
              </p:ext>
            </p:extLst>
          </p:nvPr>
        </p:nvGraphicFramePr>
        <p:xfrm>
          <a:off x="1085850" y="15398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785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4A33E-727B-4ADC-BF80-DCC6093C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мировоззрения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826B716-A9AC-4275-BF0E-29488F78C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652082"/>
              </p:ext>
            </p:extLst>
          </p:nvPr>
        </p:nvGraphicFramePr>
        <p:xfrm>
          <a:off x="1085850" y="1539875"/>
          <a:ext cx="10515597" cy="46784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69896577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57286539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958297445"/>
                    </a:ext>
                  </a:extLst>
                </a:gridCol>
              </a:tblGrid>
              <a:tr h="745528">
                <a:tc>
                  <a:txBody>
                    <a:bodyPr/>
                    <a:lstStyle/>
                    <a:p>
                      <a:r>
                        <a:rPr lang="ru-RU" sz="2400" dirty="0"/>
                        <a:t>Критерии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Традиционный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Современный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910188"/>
                  </a:ext>
                </a:extLst>
              </a:tr>
              <a:tr h="1998700">
                <a:tc>
                  <a:txBody>
                    <a:bodyPr/>
                    <a:lstStyle/>
                    <a:p>
                      <a:r>
                        <a:rPr lang="ru-RU" sz="2400" dirty="0"/>
                        <a:t>Знания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Общие знания полученные при прохождении курсов в университетах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Узконаправленные знания полученные на специальных интенсивах и онлайн курсах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88940"/>
                  </a:ext>
                </a:extLst>
              </a:tr>
              <a:tr h="745528">
                <a:tc>
                  <a:txBody>
                    <a:bodyPr/>
                    <a:lstStyle/>
                    <a:p>
                      <a:r>
                        <a:rPr lang="ru-RU" sz="2400" dirty="0"/>
                        <a:t>Ценности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Расширение знаний и решение общественных задач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Адаптирование знаний и решение локальных задач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4645"/>
                  </a:ext>
                </a:extLst>
              </a:tr>
              <a:tr h="745528">
                <a:tc>
                  <a:txBody>
                    <a:bodyPr/>
                    <a:lstStyle/>
                    <a:p>
                      <a:r>
                        <a:rPr lang="ru-RU" sz="2400" dirty="0"/>
                        <a:t>Идеалы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Общественное развитие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Личностное развитие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207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60345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тпу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тпу" id="{16CA3C49-3AE0-4D29-942E-9E0C86855430}" vid="{DEA7C209-3774-4384-86E5-5103B8989A2E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тпу" id="{16CA3C49-3AE0-4D29-942E-9E0C86855430}" vid="{1122954C-F05E-4ADC-A967-865A601DA341}"/>
    </a:ext>
  </a:extLst>
</a:theme>
</file>

<file path=ppt/theme/theme3.xml><?xml version="1.0" encoding="utf-8"?>
<a:theme xmlns:a="http://schemas.openxmlformats.org/drawingml/2006/main" name="WyYdUBhW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тпу</Template>
  <TotalTime>560</TotalTime>
  <Words>143</Words>
  <Application>Microsoft Office PowerPoint</Application>
  <PresentationFormat>Widescreen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Шаблон тпу</vt:lpstr>
      <vt:lpstr>Специальное оформление</vt:lpstr>
      <vt:lpstr>WyYdUBhW</vt:lpstr>
      <vt:lpstr>Мировоззрение инженера шестого технологического уклада</vt:lpstr>
      <vt:lpstr>Актуальность</vt:lpstr>
      <vt:lpstr>Актуальность</vt:lpstr>
      <vt:lpstr>Программа НТИ.  Качества современного специалиста.</vt:lpstr>
      <vt:lpstr>Качества современного специалиста</vt:lpstr>
      <vt:lpstr>Мировоззрение</vt:lpstr>
      <vt:lpstr>Мировоззрение</vt:lpstr>
      <vt:lpstr>Структура мировоззрения</vt:lpstr>
      <vt:lpstr>Сравнение мировоззрения</vt:lpstr>
      <vt:lpstr>Мировоззрение</vt:lpstr>
      <vt:lpstr>Востребованность профессий</vt:lpstr>
      <vt:lpstr>Востребованность профессий</vt:lpstr>
      <vt:lpstr>Вывод</vt:lpstr>
      <vt:lpstr>Вывод</vt:lpstr>
      <vt:lpstr>Thank you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Ценностные аспекты использования искусственного интеллекта в ядерной энергетике</dc:title>
  <dc:creator>Бекбаев Асхат</dc:creator>
  <cp:lastModifiedBy>Бекбаев Асхат</cp:lastModifiedBy>
  <cp:revision>37</cp:revision>
  <dcterms:created xsi:type="dcterms:W3CDTF">2021-03-22T12:56:17Z</dcterms:created>
  <dcterms:modified xsi:type="dcterms:W3CDTF">2021-05-30T14:06:46Z</dcterms:modified>
</cp:coreProperties>
</file>